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0"/>
  </p:notesMasterIdLst>
  <p:sldIdLst>
    <p:sldId id="256" r:id="rId2"/>
    <p:sldId id="258" r:id="rId3"/>
    <p:sldId id="260" r:id="rId4"/>
    <p:sldId id="261" r:id="rId5"/>
    <p:sldId id="262" r:id="rId6"/>
    <p:sldId id="259" r:id="rId7"/>
    <p:sldId id="263" r:id="rId8"/>
    <p:sldId id="265" r:id="rId9"/>
    <p:sldId id="299" r:id="rId10"/>
    <p:sldId id="300" r:id="rId11"/>
    <p:sldId id="297" r:id="rId12"/>
    <p:sldId id="301" r:id="rId13"/>
    <p:sldId id="298" r:id="rId14"/>
    <p:sldId id="267" r:id="rId15"/>
    <p:sldId id="268" r:id="rId16"/>
    <p:sldId id="269" r:id="rId17"/>
    <p:sldId id="302" r:id="rId18"/>
    <p:sldId id="303" r:id="rId19"/>
  </p:sldIdLst>
  <p:sldSz cx="9144000" cy="5143500" type="screen16x9"/>
  <p:notesSz cx="6858000" cy="9144000"/>
  <p:embeddedFontLst>
    <p:embeddedFont>
      <p:font typeface="Anaheim" panose="02000503000000000000" pitchFamily="2" charset="77"/>
      <p:regular r:id="rId21"/>
    </p:embeddedFont>
    <p:embeddedFont>
      <p:font typeface="Heebo" pitchFamily="2" charset="-79"/>
      <p:regular r:id="rId22"/>
      <p:bold r:id="rId23"/>
    </p:embeddedFont>
    <p:embeddedFont>
      <p:font typeface="Inter Tight SemiBold" pitchFamily="2" charset="0"/>
      <p:regular r:id="rId24"/>
      <p:bold r:id="rId25"/>
      <p:italic r:id="rId26"/>
      <p:boldItalic r:id="rId27"/>
    </p:embeddedFont>
    <p:embeddedFont>
      <p:font typeface="Nunito Light" panose="020F0302020204030204" pitchFamily="34" charset="0"/>
      <p:regular r:id="rId28"/>
      <p:italic r:id="rId29"/>
    </p:embeddedFont>
    <p:embeddedFont>
      <p:font typeface="PT Sans" panose="020B0503020203020204" pitchFamily="34" charset="77"/>
      <p:regular r:id="rId30"/>
      <p:bold r:id="rId31"/>
      <p:italic r:id="rId32"/>
      <p:boldItalic r:id="rId33"/>
    </p:embeddedFont>
    <p:embeddedFont>
      <p:font typeface="Raleway"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96EFCC-5DAB-43ED-894F-FC6F38953BCE}">
  <a:tblStyle styleId="{E796EFCC-5DAB-43ED-894F-FC6F38953B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25D3BAC-3A1F-432D-A57B-0A4020EE731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94678"/>
  </p:normalViewPr>
  <p:slideViewPr>
    <p:cSldViewPr snapToGrid="0">
      <p:cViewPr varScale="1">
        <p:scale>
          <a:sx n="150" d="100"/>
          <a:sy n="150" d="100"/>
        </p:scale>
        <p:origin x="17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000000"/>
                </a:solidFill>
                <a:effectLst/>
                <a:highlight>
                  <a:srgbClr val="FFFFFF"/>
                </a:highlight>
                <a:latin typeface="Helvetica Neue" panose="02000503000000020004" pitchFamily="2" charset="0"/>
              </a:rPr>
              <a:t>c. A </a:t>
            </a:r>
            <a:r>
              <a:rPr lang="en-US" b="0" i="0" dirty="0" err="1">
                <a:solidFill>
                  <a:srgbClr val="000000"/>
                </a:solidFill>
                <a:effectLst/>
                <a:highlight>
                  <a:srgbClr val="FFFFFF"/>
                </a:highlight>
                <a:latin typeface="Helvetica Neue" panose="02000503000000020004" pitchFamily="2" charset="0"/>
              </a:rPr>
              <a:t>pairplot</a:t>
            </a:r>
            <a:r>
              <a:rPr lang="en-US" b="0" i="0" dirty="0">
                <a:solidFill>
                  <a:srgbClr val="000000"/>
                </a:solidFill>
                <a:effectLst/>
                <a:highlight>
                  <a:srgbClr val="FFFFFF"/>
                </a:highlight>
                <a:latin typeface="Helvetica Neue" panose="02000503000000020004" pitchFamily="2" charset="0"/>
              </a:rPr>
              <a:t> matrix, providing a comprehensive visualization of the pairwise relationships between variables. The scatterplots and histograms further reinforce the observed correlations and distributions.</a:t>
            </a:r>
          </a:p>
          <a:p>
            <a:pPr algn="l"/>
            <a:r>
              <a:rPr lang="en-US" b="0" i="0" dirty="0">
                <a:solidFill>
                  <a:srgbClr val="000000"/>
                </a:solidFill>
                <a:effectLst/>
                <a:highlight>
                  <a:srgbClr val="FFFFFF"/>
                </a:highlight>
                <a:latin typeface="Helvetica Neue" panose="02000503000000020004" pitchFamily="2" charset="0"/>
              </a:rPr>
              <a:t>d. A distribution plots (histograms and box plots) for each variable. Some key points:</a:t>
            </a:r>
          </a:p>
          <a:p>
            <a:pPr algn="l">
              <a:buFont typeface="Arial" panose="020B0604020202020204" pitchFamily="34" charset="0"/>
              <a:buChar char="•"/>
            </a:pPr>
            <a:r>
              <a:rPr lang="en-US" b="0" i="0" dirty="0">
                <a:solidFill>
                  <a:srgbClr val="000000"/>
                </a:solidFill>
                <a:effectLst/>
                <a:highlight>
                  <a:srgbClr val="FFFFFF"/>
                </a:highlight>
                <a:latin typeface="Helvetica Neue" panose="02000503000000020004" pitchFamily="2" charset="0"/>
              </a:rPr>
              <a:t>Fertility, life expectancy, and median age have approximately normal distributions.</a:t>
            </a:r>
          </a:p>
          <a:p>
            <a:pPr algn="l">
              <a:buFont typeface="Arial" panose="020B0604020202020204" pitchFamily="34" charset="0"/>
              <a:buChar char="•"/>
            </a:pPr>
            <a:r>
              <a:rPr lang="en-US" b="0" i="0" dirty="0">
                <a:solidFill>
                  <a:srgbClr val="000000"/>
                </a:solidFill>
                <a:effectLst/>
                <a:highlight>
                  <a:srgbClr val="FFFFFF"/>
                </a:highlight>
                <a:latin typeface="Helvetica Neue" panose="02000503000000020004" pitchFamily="2" charset="0"/>
              </a:rPr>
              <a:t>Population growth and sex ratio have skewed distributions with potential outliers.</a:t>
            </a:r>
          </a:p>
          <a:p>
            <a:pPr algn="l">
              <a:buFont typeface="Arial" panose="020B0604020202020204" pitchFamily="34" charset="0"/>
              <a:buChar char="•"/>
            </a:pPr>
            <a:r>
              <a:rPr lang="en-US" b="0" i="0" dirty="0">
                <a:solidFill>
                  <a:srgbClr val="000000"/>
                </a:solidFill>
                <a:effectLst/>
                <a:highlight>
                  <a:srgbClr val="FFFFFF"/>
                </a:highlight>
                <a:latin typeface="Helvetica Neue" panose="02000503000000020004" pitchFamily="2" charset="0"/>
              </a:rPr>
              <a:t>Suicide rate has a skewed distribution with a long tail towards higher values.</a:t>
            </a:r>
          </a:p>
          <a:p>
            <a:pPr algn="l">
              <a:buFont typeface="Arial" panose="020B0604020202020204" pitchFamily="34" charset="0"/>
              <a:buChar char="•"/>
            </a:pPr>
            <a:r>
              <a:rPr lang="en-US" b="0" i="0" dirty="0">
                <a:solidFill>
                  <a:srgbClr val="000000"/>
                </a:solidFill>
                <a:effectLst/>
                <a:highlight>
                  <a:srgbClr val="FFFFFF"/>
                </a:highlight>
                <a:latin typeface="Helvetica Neue" panose="02000503000000020004" pitchFamily="2" charset="0"/>
              </a:rPr>
              <a:t>Urbanization rate has a bimodal distribution, with countries clustered around low and high urbanization levels.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19925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26075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From the visualization, we can observe the following:</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spcBef>
                <a:spcPts val="0"/>
              </a:spcBef>
              <a:spcAft>
                <a:spcPts val="0"/>
              </a:spcAft>
              <a:buSzPts val="1000"/>
              <a:buFont typeface="Symbol" pitchFamily="2"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appear to be three distinct clusters in the data, represented by the purple, yellow, and teal colors.</a:t>
            </a:r>
          </a:p>
          <a:p>
            <a:pPr marL="45720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spcBef>
                <a:spcPts val="0"/>
              </a:spcBef>
              <a:spcAft>
                <a:spcPts val="0"/>
              </a:spcAft>
              <a:buSzPts val="1000"/>
              <a:buFont typeface="Symbol" pitchFamily="2"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purple and yellow clusters seem to be well-separated, while the teal cluster appears to overlap slightly with the yellow cluster.</a:t>
            </a:r>
          </a:p>
          <a:p>
            <a:pPr marL="342900" marR="0" lvl="0" indent="-342900">
              <a:spcBef>
                <a:spcPts val="0"/>
              </a:spcBef>
              <a:spcAft>
                <a:spcPts val="0"/>
              </a:spcAft>
              <a:buSzPts val="1000"/>
              <a:buFont typeface="Symbol" pitchFamily="2"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Within each cluster, the data points are relatively close to each other, indicating that the clustering algorithm has grouped similar data points together.</a:t>
            </a:r>
          </a:p>
          <a:p>
            <a:pPr marL="45720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Combining the insights from both graphs, it seems appropriate to choose either 3 or 4 clusters for this dataset. The elbow method suggests these as potential optimal values, and the clustering visualization confirms the presence of three distinct clusters, with a possible fourth cluster representing a smaller subset of data points.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8334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4fcf2ce8e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4fcf2ce8e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4fcf2ce8e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4fcf2ce8e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kern="10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In terms of model optimization, the Random Forest Regressor and Decision Tree Regressor maintain their excellent performance after hyperparameter tuning, with very low optimized MSE values (0.0014 and 0.0097, respectively). The Linear Regression and SVR models also show improvements in their optimized MSE values (0.0391 and 0.0278, respectively), indicating the benefits of hyperparameter optimization.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kern="10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Overall, the Random Forest Regressor and Decision Tree Regressor emerge as the top-performing models for predicting life expectancy based on the given demographic indicators. Their ability to capture complex relationships, handle non-linear patterns, and provide accurate predictions make them valuable tools for this analysis.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highlight>
                  <a:srgbClr val="FFFFFF"/>
                </a:highlight>
                <a:latin typeface="Helvetica Neue" panose="02000503000000020004" pitchFamily="2" charset="0"/>
              </a:rPr>
              <a:t>The comparative analysis (Image 2) highlights the variations in demographic indicators across the selected countries. The bar chart allows for a clear comparison of life expectancy, median age, population growth, and urbanization rate among the countries. Notable observations include the high life expectancy and urbanization rate in Country 6-Australia, the high population growth in Country 2- Angola, and the low median age in Country 0- Afghanistan.</a:t>
            </a:r>
            <a:endParaRPr dirty="0"/>
          </a:p>
        </p:txBody>
      </p:sp>
    </p:spTree>
    <p:extLst>
      <p:ext uri="{BB962C8B-B14F-4D97-AF65-F5344CB8AC3E}">
        <p14:creationId xmlns:p14="http://schemas.microsoft.com/office/powerpoint/2010/main" val="3566768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5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000000"/>
                </a:solidFill>
                <a:effectLst/>
                <a:highlight>
                  <a:srgbClr val="FFFFFF"/>
                </a:highlight>
                <a:latin typeface="Helvetica Neue" panose="02000503000000020004" pitchFamily="2" charset="0"/>
              </a:rPr>
              <a:t>a. A heatmap is used to visualize the correlation matrix, showing the correlations between variables that shows a correlation matrix heatmap depicting the correlations between different socio-economic indicators. Some key observations:</a:t>
            </a:r>
          </a:p>
          <a:p>
            <a:pPr algn="l">
              <a:buFont typeface="Arial" panose="020B0604020202020204" pitchFamily="34" charset="0"/>
              <a:buChar char="•"/>
            </a:pPr>
            <a:r>
              <a:rPr lang="en-US" b="0" i="0" dirty="0">
                <a:solidFill>
                  <a:srgbClr val="000000"/>
                </a:solidFill>
                <a:effectLst/>
                <a:highlight>
                  <a:srgbClr val="FFFFFF"/>
                </a:highlight>
                <a:latin typeface="Helvetica Neue" panose="02000503000000020004" pitchFamily="2" charset="0"/>
              </a:rPr>
              <a:t>Country has a moderate positive correlation with urbanization rate (0.37) and a moderate negative correlation with suicide rate (-0.08).</a:t>
            </a:r>
          </a:p>
          <a:p>
            <a:pPr algn="l">
              <a:buFont typeface="Arial" panose="020B0604020202020204" pitchFamily="34" charset="0"/>
              <a:buChar char="•"/>
            </a:pPr>
            <a:r>
              <a:rPr lang="en-US" b="0" i="0" dirty="0">
                <a:solidFill>
                  <a:srgbClr val="000000"/>
                </a:solidFill>
                <a:effectLst/>
                <a:highlight>
                  <a:srgbClr val="FFFFFF"/>
                </a:highlight>
                <a:latin typeface="Helvetica Neue" panose="02000503000000020004" pitchFamily="2" charset="0"/>
              </a:rPr>
              <a:t>Fertility has a strong negative correlation with life expectancy (-0.92) and median age (-0.77), suggesting higher fertility rates are associated with lower life expectancy and younger populations.</a:t>
            </a:r>
          </a:p>
          <a:p>
            <a:pPr algn="l">
              <a:buFont typeface="Arial" panose="020B0604020202020204" pitchFamily="34" charset="0"/>
              <a:buChar char="•"/>
            </a:pPr>
            <a:r>
              <a:rPr lang="en-US" b="0" i="0" dirty="0">
                <a:solidFill>
                  <a:srgbClr val="000000"/>
                </a:solidFill>
                <a:effectLst/>
                <a:highlight>
                  <a:srgbClr val="FFFFFF"/>
                </a:highlight>
                <a:latin typeface="Helvetica Neue" panose="02000503000000020004" pitchFamily="2" charset="0"/>
              </a:rPr>
              <a:t>Life expectancy has strong positive correlations with median age (0.88) and urbanization rate (0.71), indicating higher life expectancy is linked to older populations and higher urbanization.</a:t>
            </a:r>
          </a:p>
          <a:p>
            <a:pPr algn="l">
              <a:buFont typeface="Arial" panose="020B0604020202020204" pitchFamily="34" charset="0"/>
              <a:buChar char="•"/>
            </a:pPr>
            <a:r>
              <a:rPr lang="en-US" b="0" i="0" dirty="0">
                <a:solidFill>
                  <a:srgbClr val="000000"/>
                </a:solidFill>
                <a:effectLst/>
                <a:highlight>
                  <a:srgbClr val="FFFFFF"/>
                </a:highlight>
                <a:latin typeface="Helvetica Neue" panose="02000503000000020004" pitchFamily="2" charset="0"/>
              </a:rPr>
              <a:t>Population growth has a strong positive correlation with fertility (0.78) and moderate negative correlations with life expectancy (-0.41) and median age (-0.32).</a:t>
            </a:r>
          </a:p>
          <a:p>
            <a:pPr algn="l"/>
            <a:r>
              <a:rPr lang="en-US" b="0" i="0" dirty="0">
                <a:solidFill>
                  <a:srgbClr val="000000"/>
                </a:solidFill>
                <a:effectLst/>
                <a:highlight>
                  <a:srgbClr val="FFFFFF"/>
                </a:highlight>
                <a:latin typeface="Helvetica Neue" panose="02000503000000020004" pitchFamily="2" charset="0"/>
              </a:rPr>
              <a:t>b. A scatter plot matrix of the dataset, allowing for visual inspection of relationships between variables. The diagonal plots display the distributions of individual variables, while the off-diagonal plots show the pairwise scatterplots. This visualization can help identify patterns, clusters, and potential outliers in the data.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3155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708191" y="-2032261"/>
            <a:ext cx="7315926" cy="10949501"/>
            <a:chOff x="-1708191" y="-2032261"/>
            <a:chExt cx="7315926" cy="10949501"/>
          </a:xfrm>
        </p:grpSpPr>
        <p:pic>
          <p:nvPicPr>
            <p:cNvPr id="10" name="Google Shape;10;p2"/>
            <p:cNvPicPr preferRelativeResize="0"/>
            <p:nvPr/>
          </p:nvPicPr>
          <p:blipFill>
            <a:blip r:embed="rId2">
              <a:alphaModFix/>
            </a:blip>
            <a:stretch>
              <a:fillRect/>
            </a:stretch>
          </p:blipFill>
          <p:spPr>
            <a:xfrm>
              <a:off x="-1708191" y="-2032261"/>
              <a:ext cx="5457352" cy="5143501"/>
            </a:xfrm>
            <a:prstGeom prst="rect">
              <a:avLst/>
            </a:prstGeom>
            <a:noFill/>
            <a:ln>
              <a:noFill/>
            </a:ln>
          </p:spPr>
        </p:pic>
        <p:pic>
          <p:nvPicPr>
            <p:cNvPr id="11" name="Google Shape;11;p2"/>
            <p:cNvPicPr preferRelativeResize="0"/>
            <p:nvPr/>
          </p:nvPicPr>
          <p:blipFill>
            <a:blip r:embed="rId3">
              <a:alphaModFix/>
            </a:blip>
            <a:stretch>
              <a:fillRect/>
            </a:stretch>
          </p:blipFill>
          <p:spPr>
            <a:xfrm>
              <a:off x="2039584" y="3773739"/>
              <a:ext cx="3568151" cy="5143501"/>
            </a:xfrm>
            <a:prstGeom prst="rect">
              <a:avLst/>
            </a:prstGeom>
            <a:noFill/>
            <a:ln>
              <a:noFill/>
            </a:ln>
          </p:spPr>
        </p:pic>
      </p:grpSp>
      <p:sp>
        <p:nvSpPr>
          <p:cNvPr id="12" name="Google Shape;12;p2"/>
          <p:cNvSpPr txBox="1">
            <a:spLocks noGrp="1"/>
          </p:cNvSpPr>
          <p:nvPr>
            <p:ph type="ctrTitle"/>
          </p:nvPr>
        </p:nvSpPr>
        <p:spPr>
          <a:xfrm>
            <a:off x="713225" y="1137400"/>
            <a:ext cx="4511100" cy="1479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3225" y="3355950"/>
            <a:ext cx="1819500" cy="62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grpSp>
        <p:nvGrpSpPr>
          <p:cNvPr id="85" name="Google Shape;85;p13"/>
          <p:cNvGrpSpPr/>
          <p:nvPr/>
        </p:nvGrpSpPr>
        <p:grpSpPr>
          <a:xfrm>
            <a:off x="-2046004" y="-463298"/>
            <a:ext cx="12850165" cy="8884912"/>
            <a:chOff x="-2046004" y="-463298"/>
            <a:chExt cx="12850165" cy="8884912"/>
          </a:xfrm>
        </p:grpSpPr>
        <p:pic>
          <p:nvPicPr>
            <p:cNvPr id="86" name="Google Shape;86;p13"/>
            <p:cNvPicPr preferRelativeResize="0"/>
            <p:nvPr/>
          </p:nvPicPr>
          <p:blipFill>
            <a:blip r:embed="rId2">
              <a:alphaModFix/>
            </a:blip>
            <a:stretch>
              <a:fillRect/>
            </a:stretch>
          </p:blipFill>
          <p:spPr>
            <a:xfrm rot="-1226151">
              <a:off x="-1405874" y="3374612"/>
              <a:ext cx="4283692" cy="4438841"/>
            </a:xfrm>
            <a:prstGeom prst="rect">
              <a:avLst/>
            </a:prstGeom>
            <a:noFill/>
            <a:ln>
              <a:noFill/>
            </a:ln>
          </p:spPr>
        </p:pic>
        <p:pic>
          <p:nvPicPr>
            <p:cNvPr id="87" name="Google Shape;87;p13"/>
            <p:cNvPicPr preferRelativeResize="0"/>
            <p:nvPr/>
          </p:nvPicPr>
          <p:blipFill>
            <a:blip r:embed="rId3">
              <a:alphaModFix/>
            </a:blip>
            <a:stretch>
              <a:fillRect/>
            </a:stretch>
          </p:blipFill>
          <p:spPr>
            <a:xfrm rot="-5400000">
              <a:off x="7051873" y="-1549712"/>
              <a:ext cx="2665873" cy="4838703"/>
            </a:xfrm>
            <a:prstGeom prst="rect">
              <a:avLst/>
            </a:prstGeom>
            <a:noFill/>
            <a:ln>
              <a:noFill/>
            </a:ln>
          </p:spPr>
        </p:pic>
      </p:grpSp>
      <p:grpSp>
        <p:nvGrpSpPr>
          <p:cNvPr id="88" name="Google Shape;88;p13"/>
          <p:cNvGrpSpPr/>
          <p:nvPr/>
        </p:nvGrpSpPr>
        <p:grpSpPr>
          <a:xfrm>
            <a:off x="-1674791" y="-2620111"/>
            <a:ext cx="12834252" cy="11559026"/>
            <a:chOff x="-1674791" y="-2620111"/>
            <a:chExt cx="12834252" cy="11559026"/>
          </a:xfrm>
        </p:grpSpPr>
        <p:pic>
          <p:nvPicPr>
            <p:cNvPr id="89" name="Google Shape;89;p13"/>
            <p:cNvPicPr preferRelativeResize="0"/>
            <p:nvPr/>
          </p:nvPicPr>
          <p:blipFill>
            <a:blip r:embed="rId4">
              <a:alphaModFix/>
            </a:blip>
            <a:stretch>
              <a:fillRect/>
            </a:stretch>
          </p:blipFill>
          <p:spPr>
            <a:xfrm>
              <a:off x="5702109" y="3795414"/>
              <a:ext cx="5457352" cy="5143501"/>
            </a:xfrm>
            <a:prstGeom prst="rect">
              <a:avLst/>
            </a:prstGeom>
            <a:noFill/>
            <a:ln>
              <a:noFill/>
            </a:ln>
          </p:spPr>
        </p:pic>
        <p:pic>
          <p:nvPicPr>
            <p:cNvPr id="90" name="Google Shape;90;p13"/>
            <p:cNvPicPr preferRelativeResize="0"/>
            <p:nvPr/>
          </p:nvPicPr>
          <p:blipFill>
            <a:blip r:embed="rId4">
              <a:alphaModFix/>
            </a:blip>
            <a:stretch>
              <a:fillRect/>
            </a:stretch>
          </p:blipFill>
          <p:spPr>
            <a:xfrm>
              <a:off x="-1674791" y="-2620111"/>
              <a:ext cx="5457352" cy="5143501"/>
            </a:xfrm>
            <a:prstGeom prst="rect">
              <a:avLst/>
            </a:prstGeom>
            <a:noFill/>
            <a:ln>
              <a:noFill/>
            </a:ln>
          </p:spPr>
        </p:pic>
      </p:grpSp>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 name="Google Shape;92;p13"/>
          <p:cNvSpPr txBox="1">
            <a:spLocks noGrp="1"/>
          </p:cNvSpPr>
          <p:nvPr>
            <p:ph type="title" idx="2" hasCustomPrompt="1"/>
          </p:nvPr>
        </p:nvSpPr>
        <p:spPr>
          <a:xfrm>
            <a:off x="720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720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306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306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5892000" y="205515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5892000" y="326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subTitle" idx="8"/>
          </p:nvPr>
        </p:nvSpPr>
        <p:spPr>
          <a:xfrm>
            <a:off x="3306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3"/>
          <p:cNvSpPr txBox="1">
            <a:spLocks noGrp="1"/>
          </p:cNvSpPr>
          <p:nvPr>
            <p:ph type="subTitle" idx="9"/>
          </p:nvPr>
        </p:nvSpPr>
        <p:spPr>
          <a:xfrm>
            <a:off x="5892000" y="2502700"/>
            <a:ext cx="2532000" cy="4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3"/>
          <p:cNvSpPr txBox="1">
            <a:spLocks noGrp="1"/>
          </p:cNvSpPr>
          <p:nvPr>
            <p:ph type="subTitle" idx="13"/>
          </p:nvPr>
        </p:nvSpPr>
        <p:spPr>
          <a:xfrm>
            <a:off x="720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3"/>
          <p:cNvSpPr txBox="1">
            <a:spLocks noGrp="1"/>
          </p:cNvSpPr>
          <p:nvPr>
            <p:ph type="subTitle" idx="14"/>
          </p:nvPr>
        </p:nvSpPr>
        <p:spPr>
          <a:xfrm>
            <a:off x="3306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3"/>
          <p:cNvSpPr txBox="1">
            <a:spLocks noGrp="1"/>
          </p:cNvSpPr>
          <p:nvPr>
            <p:ph type="subTitle" idx="15"/>
          </p:nvPr>
        </p:nvSpPr>
        <p:spPr>
          <a:xfrm>
            <a:off x="5892000" y="3707625"/>
            <a:ext cx="2532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311035" y="1131361"/>
            <a:ext cx="32055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4"/>
          <p:cNvSpPr txBox="1">
            <a:spLocks noGrp="1"/>
          </p:cNvSpPr>
          <p:nvPr>
            <p:ph type="subTitle" idx="1"/>
          </p:nvPr>
        </p:nvSpPr>
        <p:spPr>
          <a:xfrm>
            <a:off x="863275" y="2263250"/>
            <a:ext cx="4902000" cy="16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07" name="Google Shape;107;p14"/>
          <p:cNvGrpSpPr/>
          <p:nvPr/>
        </p:nvGrpSpPr>
        <p:grpSpPr>
          <a:xfrm>
            <a:off x="-2445725" y="-311661"/>
            <a:ext cx="5131526" cy="8064530"/>
            <a:chOff x="-2329975" y="-710986"/>
            <a:chExt cx="5131526" cy="8064530"/>
          </a:xfrm>
        </p:grpSpPr>
        <p:pic>
          <p:nvPicPr>
            <p:cNvPr id="108" name="Google Shape;108;p14"/>
            <p:cNvPicPr preferRelativeResize="0"/>
            <p:nvPr/>
          </p:nvPicPr>
          <p:blipFill>
            <a:blip r:embed="rId2">
              <a:alphaModFix/>
            </a:blip>
            <a:stretch>
              <a:fillRect/>
            </a:stretch>
          </p:blipFill>
          <p:spPr>
            <a:xfrm>
              <a:off x="-2329975" y="2638217"/>
              <a:ext cx="5131526" cy="4715327"/>
            </a:xfrm>
            <a:prstGeom prst="rect">
              <a:avLst/>
            </a:prstGeom>
            <a:noFill/>
            <a:ln>
              <a:noFill/>
            </a:ln>
          </p:spPr>
        </p:pic>
        <p:pic>
          <p:nvPicPr>
            <p:cNvPr id="109" name="Google Shape;109;p14"/>
            <p:cNvPicPr preferRelativeResize="0"/>
            <p:nvPr/>
          </p:nvPicPr>
          <p:blipFill>
            <a:blip r:embed="rId3">
              <a:alphaModFix/>
            </a:blip>
            <a:stretch>
              <a:fillRect/>
            </a:stretch>
          </p:blipFill>
          <p:spPr>
            <a:xfrm>
              <a:off x="-1308112" y="-710986"/>
              <a:ext cx="2212193" cy="5143501"/>
            </a:xfrm>
            <a:prstGeom prst="rect">
              <a:avLst/>
            </a:prstGeom>
            <a:noFill/>
            <a:ln>
              <a:noFill/>
            </a:ln>
          </p:spPr>
        </p:pic>
      </p:grpSp>
      <p:pic>
        <p:nvPicPr>
          <p:cNvPr id="110" name="Google Shape;110;p14"/>
          <p:cNvPicPr preferRelativeResize="0"/>
          <p:nvPr/>
        </p:nvPicPr>
        <p:blipFill>
          <a:blip r:embed="rId4">
            <a:alphaModFix/>
          </a:blip>
          <a:stretch>
            <a:fillRect/>
          </a:stretch>
        </p:blipFill>
        <p:spPr>
          <a:xfrm rot="5400000">
            <a:off x="2690034" y="3769114"/>
            <a:ext cx="3568151" cy="5143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8"/>
        <p:cNvGrpSpPr/>
        <p:nvPr/>
      </p:nvGrpSpPr>
      <p:grpSpPr>
        <a:xfrm>
          <a:off x="0" y="0"/>
          <a:ext cx="0" cy="0"/>
          <a:chOff x="0" y="0"/>
          <a:chExt cx="0" cy="0"/>
        </a:xfrm>
      </p:grpSpPr>
      <p:pic>
        <p:nvPicPr>
          <p:cNvPr id="139" name="Google Shape;139;p18"/>
          <p:cNvPicPr preferRelativeResize="0"/>
          <p:nvPr/>
        </p:nvPicPr>
        <p:blipFill>
          <a:blip r:embed="rId2">
            <a:alphaModFix/>
          </a:blip>
          <a:stretch>
            <a:fillRect/>
          </a:stretch>
        </p:blipFill>
        <p:spPr>
          <a:xfrm rot="-5400000">
            <a:off x="4621409" y="-3869211"/>
            <a:ext cx="5457352" cy="5143501"/>
          </a:xfrm>
          <a:prstGeom prst="rect">
            <a:avLst/>
          </a:prstGeom>
          <a:noFill/>
          <a:ln>
            <a:noFill/>
          </a:ln>
        </p:spPr>
      </p:pic>
      <p:grpSp>
        <p:nvGrpSpPr>
          <p:cNvPr id="140" name="Google Shape;140;p18"/>
          <p:cNvGrpSpPr/>
          <p:nvPr/>
        </p:nvGrpSpPr>
        <p:grpSpPr>
          <a:xfrm>
            <a:off x="-2963425" y="2863542"/>
            <a:ext cx="14283533" cy="5666672"/>
            <a:chOff x="-2963425" y="2863542"/>
            <a:chExt cx="14283533" cy="5666672"/>
          </a:xfrm>
        </p:grpSpPr>
        <p:pic>
          <p:nvPicPr>
            <p:cNvPr id="141" name="Google Shape;141;p18"/>
            <p:cNvPicPr preferRelativeResize="0"/>
            <p:nvPr/>
          </p:nvPicPr>
          <p:blipFill>
            <a:blip r:embed="rId3">
              <a:alphaModFix/>
            </a:blip>
            <a:stretch>
              <a:fillRect/>
            </a:stretch>
          </p:blipFill>
          <p:spPr>
            <a:xfrm>
              <a:off x="-2963425" y="2863542"/>
              <a:ext cx="5131526" cy="4715327"/>
            </a:xfrm>
            <a:prstGeom prst="rect">
              <a:avLst/>
            </a:prstGeom>
            <a:noFill/>
            <a:ln>
              <a:noFill/>
            </a:ln>
          </p:spPr>
        </p:pic>
        <p:pic>
          <p:nvPicPr>
            <p:cNvPr id="142" name="Google Shape;142;p18"/>
            <p:cNvPicPr preferRelativeResize="0"/>
            <p:nvPr/>
          </p:nvPicPr>
          <p:blipFill>
            <a:blip r:embed="rId4">
              <a:alphaModFix/>
            </a:blip>
            <a:stretch>
              <a:fillRect/>
            </a:stretch>
          </p:blipFill>
          <p:spPr>
            <a:xfrm>
              <a:off x="6356386" y="3386714"/>
              <a:ext cx="4963722" cy="5143501"/>
            </a:xfrm>
            <a:prstGeom prst="rect">
              <a:avLst/>
            </a:prstGeom>
            <a:noFill/>
            <a:ln>
              <a:noFill/>
            </a:ln>
          </p:spPr>
        </p:pic>
      </p:grpSp>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4" name="Google Shape;144;p18"/>
          <p:cNvSpPr txBox="1">
            <a:spLocks noGrp="1"/>
          </p:cNvSpPr>
          <p:nvPr>
            <p:ph type="subTitle" idx="1"/>
          </p:nvPr>
        </p:nvSpPr>
        <p:spPr>
          <a:xfrm>
            <a:off x="720000"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8"/>
          <p:cNvSpPr txBox="1">
            <a:spLocks noGrp="1"/>
          </p:cNvSpPr>
          <p:nvPr>
            <p:ph type="subTitle" idx="2"/>
          </p:nvPr>
        </p:nvSpPr>
        <p:spPr>
          <a:xfrm>
            <a:off x="3375598"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8"/>
          <p:cNvSpPr txBox="1">
            <a:spLocks noGrp="1"/>
          </p:cNvSpPr>
          <p:nvPr>
            <p:ph type="subTitle" idx="3"/>
          </p:nvPr>
        </p:nvSpPr>
        <p:spPr>
          <a:xfrm>
            <a:off x="6031075" y="2735032"/>
            <a:ext cx="2392800" cy="16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18"/>
          <p:cNvSpPr txBox="1">
            <a:spLocks noGrp="1"/>
          </p:cNvSpPr>
          <p:nvPr>
            <p:ph type="subTitle" idx="4"/>
          </p:nvPr>
        </p:nvSpPr>
        <p:spPr>
          <a:xfrm>
            <a:off x="720000"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8" name="Google Shape;148;p18"/>
          <p:cNvSpPr txBox="1">
            <a:spLocks noGrp="1"/>
          </p:cNvSpPr>
          <p:nvPr>
            <p:ph type="subTitle" idx="5"/>
          </p:nvPr>
        </p:nvSpPr>
        <p:spPr>
          <a:xfrm>
            <a:off x="3375602"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9" name="Google Shape;149;p18"/>
          <p:cNvSpPr txBox="1">
            <a:spLocks noGrp="1"/>
          </p:cNvSpPr>
          <p:nvPr>
            <p:ph type="subTitle" idx="6"/>
          </p:nvPr>
        </p:nvSpPr>
        <p:spPr>
          <a:xfrm>
            <a:off x="6031075" y="2390038"/>
            <a:ext cx="23928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0"/>
        <p:cNvGrpSpPr/>
        <p:nvPr/>
      </p:nvGrpSpPr>
      <p:grpSpPr>
        <a:xfrm>
          <a:off x="0" y="0"/>
          <a:ext cx="0" cy="0"/>
          <a:chOff x="0" y="0"/>
          <a:chExt cx="0" cy="0"/>
        </a:xfrm>
      </p:grpSpPr>
      <p:pic>
        <p:nvPicPr>
          <p:cNvPr id="151" name="Google Shape;151;p19"/>
          <p:cNvPicPr preferRelativeResize="0"/>
          <p:nvPr/>
        </p:nvPicPr>
        <p:blipFill>
          <a:blip r:embed="rId2">
            <a:alphaModFix/>
          </a:blip>
          <a:stretch>
            <a:fillRect/>
          </a:stretch>
        </p:blipFill>
        <p:spPr>
          <a:xfrm rot="5400000">
            <a:off x="8007073" y="-2343037"/>
            <a:ext cx="2665873" cy="4838703"/>
          </a:xfrm>
          <a:prstGeom prst="rect">
            <a:avLst/>
          </a:prstGeom>
          <a:noFill/>
          <a:ln>
            <a:noFill/>
          </a:ln>
        </p:spPr>
      </p:pic>
      <p:pic>
        <p:nvPicPr>
          <p:cNvPr id="152" name="Google Shape;152;p19"/>
          <p:cNvPicPr preferRelativeResize="0"/>
          <p:nvPr/>
        </p:nvPicPr>
        <p:blipFill>
          <a:blip r:embed="rId3">
            <a:alphaModFix/>
          </a:blip>
          <a:stretch>
            <a:fillRect/>
          </a:stretch>
        </p:blipFill>
        <p:spPr>
          <a:xfrm rot="-5400000">
            <a:off x="-2252241" y="1538789"/>
            <a:ext cx="5457352" cy="5143501"/>
          </a:xfrm>
          <a:prstGeom prst="rect">
            <a:avLst/>
          </a:prstGeom>
          <a:noFill/>
          <a:ln>
            <a:noFill/>
          </a:ln>
        </p:spPr>
      </p:pic>
      <p:sp>
        <p:nvSpPr>
          <p:cNvPr id="153" name="Google Shape;15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9"/>
          <p:cNvSpPr txBox="1">
            <a:spLocks noGrp="1"/>
          </p:cNvSpPr>
          <p:nvPr>
            <p:ph type="subTitle" idx="1"/>
          </p:nvPr>
        </p:nvSpPr>
        <p:spPr>
          <a:xfrm>
            <a:off x="1001574" y="1609269"/>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9"/>
          <p:cNvSpPr txBox="1">
            <a:spLocks noGrp="1"/>
          </p:cNvSpPr>
          <p:nvPr>
            <p:ph type="subTitle" idx="2"/>
          </p:nvPr>
        </p:nvSpPr>
        <p:spPr>
          <a:xfrm>
            <a:off x="4828026" y="1609269"/>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19"/>
          <p:cNvSpPr txBox="1">
            <a:spLocks noGrp="1"/>
          </p:cNvSpPr>
          <p:nvPr>
            <p:ph type="subTitle" idx="3"/>
          </p:nvPr>
        </p:nvSpPr>
        <p:spPr>
          <a:xfrm>
            <a:off x="1001574" y="3269844"/>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9"/>
          <p:cNvSpPr txBox="1">
            <a:spLocks noGrp="1"/>
          </p:cNvSpPr>
          <p:nvPr>
            <p:ph type="subTitle" idx="4"/>
          </p:nvPr>
        </p:nvSpPr>
        <p:spPr>
          <a:xfrm>
            <a:off x="4828026" y="3269844"/>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19"/>
          <p:cNvSpPr txBox="1">
            <a:spLocks noGrp="1"/>
          </p:cNvSpPr>
          <p:nvPr>
            <p:ph type="subTitle" idx="5"/>
          </p:nvPr>
        </p:nvSpPr>
        <p:spPr>
          <a:xfrm>
            <a:off x="1001575" y="1339975"/>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9" name="Google Shape;159;p19"/>
          <p:cNvSpPr txBox="1">
            <a:spLocks noGrp="1"/>
          </p:cNvSpPr>
          <p:nvPr>
            <p:ph type="subTitle" idx="6"/>
          </p:nvPr>
        </p:nvSpPr>
        <p:spPr>
          <a:xfrm>
            <a:off x="1001575" y="3000800"/>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0" name="Google Shape;160;p19"/>
          <p:cNvSpPr txBox="1">
            <a:spLocks noGrp="1"/>
          </p:cNvSpPr>
          <p:nvPr>
            <p:ph type="subTitle" idx="7"/>
          </p:nvPr>
        </p:nvSpPr>
        <p:spPr>
          <a:xfrm>
            <a:off x="4827999" y="1339975"/>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1" name="Google Shape;161;p19"/>
          <p:cNvSpPr txBox="1">
            <a:spLocks noGrp="1"/>
          </p:cNvSpPr>
          <p:nvPr>
            <p:ph type="subTitle" idx="8"/>
          </p:nvPr>
        </p:nvSpPr>
        <p:spPr>
          <a:xfrm>
            <a:off x="4827999" y="3000800"/>
            <a:ext cx="3314400" cy="41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0"/>
        <p:cNvGrpSpPr/>
        <p:nvPr/>
      </p:nvGrpSpPr>
      <p:grpSpPr>
        <a:xfrm>
          <a:off x="0" y="0"/>
          <a:ext cx="0" cy="0"/>
          <a:chOff x="0" y="0"/>
          <a:chExt cx="0" cy="0"/>
        </a:xfrm>
      </p:grpSpPr>
      <p:grpSp>
        <p:nvGrpSpPr>
          <p:cNvPr id="181" name="Google Shape;181;p21"/>
          <p:cNvGrpSpPr/>
          <p:nvPr/>
        </p:nvGrpSpPr>
        <p:grpSpPr>
          <a:xfrm>
            <a:off x="-710227" y="-1946337"/>
            <a:ext cx="13051419" cy="7258242"/>
            <a:chOff x="-710227" y="-1946337"/>
            <a:chExt cx="13051419" cy="7258242"/>
          </a:xfrm>
        </p:grpSpPr>
        <p:pic>
          <p:nvPicPr>
            <p:cNvPr id="182" name="Google Shape;182;p21"/>
            <p:cNvPicPr preferRelativeResize="0"/>
            <p:nvPr/>
          </p:nvPicPr>
          <p:blipFill>
            <a:blip r:embed="rId2">
              <a:alphaModFix/>
            </a:blip>
            <a:stretch>
              <a:fillRect/>
            </a:stretch>
          </p:blipFill>
          <p:spPr>
            <a:xfrm>
              <a:off x="2006237" y="214087"/>
              <a:ext cx="5131526" cy="4715327"/>
            </a:xfrm>
            <a:prstGeom prst="rect">
              <a:avLst/>
            </a:prstGeom>
            <a:noFill/>
            <a:ln>
              <a:noFill/>
            </a:ln>
          </p:spPr>
        </p:pic>
        <p:pic>
          <p:nvPicPr>
            <p:cNvPr id="183" name="Google Shape;183;p21"/>
            <p:cNvPicPr preferRelativeResize="0"/>
            <p:nvPr/>
          </p:nvPicPr>
          <p:blipFill>
            <a:blip r:embed="rId3">
              <a:alphaModFix/>
            </a:blip>
            <a:stretch>
              <a:fillRect/>
            </a:stretch>
          </p:blipFill>
          <p:spPr>
            <a:xfrm flipH="1">
              <a:off x="-710227" y="-1946337"/>
              <a:ext cx="2665873" cy="4838703"/>
            </a:xfrm>
            <a:prstGeom prst="rect">
              <a:avLst/>
            </a:prstGeom>
            <a:noFill/>
            <a:ln>
              <a:noFill/>
            </a:ln>
          </p:spPr>
        </p:pic>
        <p:pic>
          <p:nvPicPr>
            <p:cNvPr id="184" name="Google Shape;184;p21"/>
            <p:cNvPicPr preferRelativeResize="0"/>
            <p:nvPr/>
          </p:nvPicPr>
          <p:blipFill>
            <a:blip r:embed="rId4">
              <a:alphaModFix/>
            </a:blip>
            <a:stretch>
              <a:fillRect/>
            </a:stretch>
          </p:blipFill>
          <p:spPr>
            <a:xfrm rot="-5714406">
              <a:off x="7071662" y="33790"/>
              <a:ext cx="4963721" cy="5143500"/>
            </a:xfrm>
            <a:prstGeom prst="rect">
              <a:avLst/>
            </a:prstGeom>
            <a:noFill/>
            <a:ln>
              <a:noFill/>
            </a:ln>
          </p:spPr>
        </p:pic>
      </p:grpSp>
      <p:sp>
        <p:nvSpPr>
          <p:cNvPr id="185" name="Google Shape;185;p21"/>
          <p:cNvSpPr txBox="1">
            <a:spLocks noGrp="1"/>
          </p:cNvSpPr>
          <p:nvPr>
            <p:ph type="title" hasCustomPrompt="1"/>
          </p:nvPr>
        </p:nvSpPr>
        <p:spPr>
          <a:xfrm>
            <a:off x="798375" y="28389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6" name="Google Shape;186;p21"/>
          <p:cNvSpPr txBox="1">
            <a:spLocks noGrp="1"/>
          </p:cNvSpPr>
          <p:nvPr>
            <p:ph type="subTitle" idx="1"/>
          </p:nvPr>
        </p:nvSpPr>
        <p:spPr>
          <a:xfrm>
            <a:off x="798388" y="3521649"/>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87" name="Google Shape;187;p21"/>
          <p:cNvSpPr txBox="1">
            <a:spLocks noGrp="1"/>
          </p:cNvSpPr>
          <p:nvPr>
            <p:ph type="title" idx="2" hasCustomPrompt="1"/>
          </p:nvPr>
        </p:nvSpPr>
        <p:spPr>
          <a:xfrm>
            <a:off x="2825688" y="112793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8" name="Google Shape;188;p21"/>
          <p:cNvSpPr txBox="1">
            <a:spLocks noGrp="1"/>
          </p:cNvSpPr>
          <p:nvPr>
            <p:ph type="subTitle" idx="3"/>
          </p:nvPr>
        </p:nvSpPr>
        <p:spPr>
          <a:xfrm>
            <a:off x="2825688" y="1810650"/>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89" name="Google Shape;189;p21"/>
          <p:cNvSpPr txBox="1">
            <a:spLocks noGrp="1"/>
          </p:cNvSpPr>
          <p:nvPr>
            <p:ph type="title" idx="4" hasCustomPrompt="1"/>
          </p:nvPr>
        </p:nvSpPr>
        <p:spPr>
          <a:xfrm>
            <a:off x="4853000" y="28389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0" name="Google Shape;190;p21"/>
          <p:cNvSpPr txBox="1">
            <a:spLocks noGrp="1"/>
          </p:cNvSpPr>
          <p:nvPr>
            <p:ph type="subTitle" idx="5"/>
          </p:nvPr>
        </p:nvSpPr>
        <p:spPr>
          <a:xfrm>
            <a:off x="4853013" y="3521649"/>
            <a:ext cx="34926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191" name="Google Shape;191;p21"/>
          <p:cNvGrpSpPr/>
          <p:nvPr/>
        </p:nvGrpSpPr>
        <p:grpSpPr>
          <a:xfrm>
            <a:off x="288009" y="-1798212"/>
            <a:ext cx="9631151" cy="9027626"/>
            <a:chOff x="288009" y="-1798212"/>
            <a:chExt cx="9631151" cy="9027626"/>
          </a:xfrm>
        </p:grpSpPr>
        <p:pic>
          <p:nvPicPr>
            <p:cNvPr id="192" name="Google Shape;192;p21"/>
            <p:cNvPicPr preferRelativeResize="0"/>
            <p:nvPr/>
          </p:nvPicPr>
          <p:blipFill>
            <a:blip r:embed="rId5">
              <a:alphaModFix/>
            </a:blip>
            <a:stretch>
              <a:fillRect/>
            </a:stretch>
          </p:blipFill>
          <p:spPr>
            <a:xfrm rot="-5400000">
              <a:off x="1075684" y="2873589"/>
              <a:ext cx="3568151" cy="5143501"/>
            </a:xfrm>
            <a:prstGeom prst="rect">
              <a:avLst/>
            </a:prstGeom>
            <a:noFill/>
            <a:ln>
              <a:noFill/>
            </a:ln>
          </p:spPr>
        </p:pic>
        <p:pic>
          <p:nvPicPr>
            <p:cNvPr id="193" name="Google Shape;193;p21"/>
            <p:cNvPicPr preferRelativeResize="0"/>
            <p:nvPr/>
          </p:nvPicPr>
          <p:blipFill>
            <a:blip r:embed="rId5">
              <a:alphaModFix/>
            </a:blip>
            <a:stretch>
              <a:fillRect/>
            </a:stretch>
          </p:blipFill>
          <p:spPr>
            <a:xfrm rot="-5400000" flipH="1">
              <a:off x="5563334" y="-2585886"/>
              <a:ext cx="3568151" cy="5143501"/>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4"/>
        <p:cNvGrpSpPr/>
        <p:nvPr/>
      </p:nvGrpSpPr>
      <p:grpSpPr>
        <a:xfrm>
          <a:off x="0" y="0"/>
          <a:ext cx="0" cy="0"/>
          <a:chOff x="0" y="0"/>
          <a:chExt cx="0" cy="0"/>
        </a:xfrm>
      </p:grpSpPr>
      <p:grpSp>
        <p:nvGrpSpPr>
          <p:cNvPr id="195" name="Google Shape;195;p22"/>
          <p:cNvGrpSpPr/>
          <p:nvPr/>
        </p:nvGrpSpPr>
        <p:grpSpPr>
          <a:xfrm>
            <a:off x="-4082466" y="-1601961"/>
            <a:ext cx="14881377" cy="9163526"/>
            <a:chOff x="-4082466" y="-1601961"/>
            <a:chExt cx="14881377" cy="9163526"/>
          </a:xfrm>
        </p:grpSpPr>
        <p:pic>
          <p:nvPicPr>
            <p:cNvPr id="196" name="Google Shape;196;p22"/>
            <p:cNvPicPr preferRelativeResize="0"/>
            <p:nvPr/>
          </p:nvPicPr>
          <p:blipFill>
            <a:blip r:embed="rId2">
              <a:alphaModFix/>
            </a:blip>
            <a:stretch>
              <a:fillRect/>
            </a:stretch>
          </p:blipFill>
          <p:spPr>
            <a:xfrm rot="10800000">
              <a:off x="-4082466" y="-1601961"/>
              <a:ext cx="5457352" cy="5143501"/>
            </a:xfrm>
            <a:prstGeom prst="rect">
              <a:avLst/>
            </a:prstGeom>
            <a:noFill/>
            <a:ln>
              <a:noFill/>
            </a:ln>
          </p:spPr>
        </p:pic>
        <p:pic>
          <p:nvPicPr>
            <p:cNvPr id="197" name="Google Shape;197;p22"/>
            <p:cNvPicPr preferRelativeResize="0"/>
            <p:nvPr/>
          </p:nvPicPr>
          <p:blipFill>
            <a:blip r:embed="rId2">
              <a:alphaModFix/>
            </a:blip>
            <a:stretch>
              <a:fillRect/>
            </a:stretch>
          </p:blipFill>
          <p:spPr>
            <a:xfrm rot="10800000">
              <a:off x="5341559" y="2418064"/>
              <a:ext cx="5457352" cy="5143501"/>
            </a:xfrm>
            <a:prstGeom prst="rect">
              <a:avLst/>
            </a:prstGeom>
            <a:noFill/>
            <a:ln>
              <a:noFill/>
            </a:ln>
          </p:spPr>
        </p:pic>
      </p:grpSp>
      <p:grpSp>
        <p:nvGrpSpPr>
          <p:cNvPr id="198" name="Google Shape;198;p22"/>
          <p:cNvGrpSpPr/>
          <p:nvPr/>
        </p:nvGrpSpPr>
        <p:grpSpPr>
          <a:xfrm>
            <a:off x="-1533166" y="-778720"/>
            <a:ext cx="12974151" cy="7170955"/>
            <a:chOff x="-1533166" y="-778720"/>
            <a:chExt cx="12974151" cy="7170955"/>
          </a:xfrm>
        </p:grpSpPr>
        <p:pic>
          <p:nvPicPr>
            <p:cNvPr id="199" name="Google Shape;199;p22"/>
            <p:cNvPicPr preferRelativeResize="0"/>
            <p:nvPr/>
          </p:nvPicPr>
          <p:blipFill>
            <a:blip r:embed="rId3">
              <a:alphaModFix/>
            </a:blip>
            <a:stretch>
              <a:fillRect/>
            </a:stretch>
          </p:blipFill>
          <p:spPr>
            <a:xfrm rot="-5400000">
              <a:off x="7763138" y="-2244374"/>
              <a:ext cx="2212193" cy="5143501"/>
            </a:xfrm>
            <a:prstGeom prst="rect">
              <a:avLst/>
            </a:prstGeom>
            <a:noFill/>
            <a:ln>
              <a:noFill/>
            </a:ln>
          </p:spPr>
        </p:pic>
        <p:pic>
          <p:nvPicPr>
            <p:cNvPr id="200" name="Google Shape;200;p22"/>
            <p:cNvPicPr preferRelativeResize="0"/>
            <p:nvPr/>
          </p:nvPicPr>
          <p:blipFill>
            <a:blip r:embed="rId3">
              <a:alphaModFix/>
            </a:blip>
            <a:stretch>
              <a:fillRect/>
            </a:stretch>
          </p:blipFill>
          <p:spPr>
            <a:xfrm rot="5400000">
              <a:off x="-67512" y="2714389"/>
              <a:ext cx="2212193" cy="5143501"/>
            </a:xfrm>
            <a:prstGeom prst="rect">
              <a:avLst/>
            </a:prstGeom>
            <a:noFill/>
            <a:ln>
              <a:noFill/>
            </a:ln>
          </p:spPr>
        </p:pic>
      </p:grpSp>
      <p:sp>
        <p:nvSpPr>
          <p:cNvPr id="201" name="Google Shape;2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02"/>
        <p:cNvGrpSpPr/>
        <p:nvPr/>
      </p:nvGrpSpPr>
      <p:grpSpPr>
        <a:xfrm>
          <a:off x="0" y="0"/>
          <a:ext cx="0" cy="0"/>
          <a:chOff x="0" y="0"/>
          <a:chExt cx="0" cy="0"/>
        </a:xfrm>
      </p:grpSpPr>
      <p:grpSp>
        <p:nvGrpSpPr>
          <p:cNvPr id="203" name="Google Shape;203;p23"/>
          <p:cNvGrpSpPr/>
          <p:nvPr/>
        </p:nvGrpSpPr>
        <p:grpSpPr>
          <a:xfrm>
            <a:off x="-827516" y="-1749787"/>
            <a:ext cx="11796651" cy="9037626"/>
            <a:chOff x="-827516" y="-1749787"/>
            <a:chExt cx="11796651" cy="9037626"/>
          </a:xfrm>
        </p:grpSpPr>
        <p:pic>
          <p:nvPicPr>
            <p:cNvPr id="204" name="Google Shape;204;p23"/>
            <p:cNvPicPr preferRelativeResize="0"/>
            <p:nvPr/>
          </p:nvPicPr>
          <p:blipFill>
            <a:blip r:embed="rId2">
              <a:alphaModFix/>
            </a:blip>
            <a:stretch>
              <a:fillRect/>
            </a:stretch>
          </p:blipFill>
          <p:spPr>
            <a:xfrm rot="5400000" flipH="1">
              <a:off x="-39841" y="2932014"/>
              <a:ext cx="3568151" cy="5143501"/>
            </a:xfrm>
            <a:prstGeom prst="rect">
              <a:avLst/>
            </a:prstGeom>
            <a:noFill/>
            <a:ln>
              <a:noFill/>
            </a:ln>
          </p:spPr>
        </p:pic>
        <p:pic>
          <p:nvPicPr>
            <p:cNvPr id="205" name="Google Shape;205;p23"/>
            <p:cNvPicPr preferRelativeResize="0"/>
            <p:nvPr/>
          </p:nvPicPr>
          <p:blipFill>
            <a:blip r:embed="rId2">
              <a:alphaModFix/>
            </a:blip>
            <a:stretch>
              <a:fillRect/>
            </a:stretch>
          </p:blipFill>
          <p:spPr>
            <a:xfrm rot="-5400000" flipH="1">
              <a:off x="6613309" y="-2537461"/>
              <a:ext cx="3568151" cy="5143501"/>
            </a:xfrm>
            <a:prstGeom prst="rect">
              <a:avLst/>
            </a:prstGeom>
            <a:noFill/>
            <a:ln>
              <a:noFill/>
            </a:ln>
          </p:spPr>
        </p:pic>
      </p:grpSp>
      <p:grpSp>
        <p:nvGrpSpPr>
          <p:cNvPr id="206" name="Google Shape;206;p23"/>
          <p:cNvGrpSpPr/>
          <p:nvPr/>
        </p:nvGrpSpPr>
        <p:grpSpPr>
          <a:xfrm>
            <a:off x="-4346593" y="-2534989"/>
            <a:ext cx="17692156" cy="10259435"/>
            <a:chOff x="-4346593" y="-2534989"/>
            <a:chExt cx="17692156" cy="10259435"/>
          </a:xfrm>
        </p:grpSpPr>
        <p:pic>
          <p:nvPicPr>
            <p:cNvPr id="207" name="Google Shape;207;p23"/>
            <p:cNvPicPr preferRelativeResize="0"/>
            <p:nvPr/>
          </p:nvPicPr>
          <p:blipFill>
            <a:blip r:embed="rId3">
              <a:alphaModFix/>
            </a:blip>
            <a:stretch>
              <a:fillRect/>
            </a:stretch>
          </p:blipFill>
          <p:spPr>
            <a:xfrm rot="-3003894" flipH="1">
              <a:off x="-3263352" y="-1552861"/>
              <a:ext cx="4963724" cy="5143503"/>
            </a:xfrm>
            <a:prstGeom prst="rect">
              <a:avLst/>
            </a:prstGeom>
            <a:noFill/>
            <a:ln>
              <a:noFill/>
            </a:ln>
          </p:spPr>
        </p:pic>
        <p:pic>
          <p:nvPicPr>
            <p:cNvPr id="208" name="Google Shape;208;p23"/>
            <p:cNvPicPr preferRelativeResize="0"/>
            <p:nvPr/>
          </p:nvPicPr>
          <p:blipFill>
            <a:blip r:embed="rId3">
              <a:alphaModFix/>
            </a:blip>
            <a:stretch>
              <a:fillRect/>
            </a:stretch>
          </p:blipFill>
          <p:spPr>
            <a:xfrm rot="-7796106">
              <a:off x="7298598" y="1598814"/>
              <a:ext cx="4963724" cy="5143503"/>
            </a:xfrm>
            <a:prstGeom prst="rect">
              <a:avLst/>
            </a:prstGeom>
            <a:noFill/>
            <a:ln>
              <a:noFill/>
            </a:ln>
          </p:spPr>
        </p:pic>
      </p:grpSp>
      <p:sp>
        <p:nvSpPr>
          <p:cNvPr id="209" name="Google Shape;20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8"/>
        <p:cNvGrpSpPr/>
        <p:nvPr/>
      </p:nvGrpSpPr>
      <p:grpSpPr>
        <a:xfrm>
          <a:off x="0" y="0"/>
          <a:ext cx="0" cy="0"/>
          <a:chOff x="0" y="0"/>
          <a:chExt cx="0" cy="0"/>
        </a:xfrm>
      </p:grpSpPr>
      <p:grpSp>
        <p:nvGrpSpPr>
          <p:cNvPr id="219" name="Google Shape;219;p25"/>
          <p:cNvGrpSpPr/>
          <p:nvPr/>
        </p:nvGrpSpPr>
        <p:grpSpPr>
          <a:xfrm>
            <a:off x="-2641700" y="-2464733"/>
            <a:ext cx="14020826" cy="9253002"/>
            <a:chOff x="-2641700" y="-2464733"/>
            <a:chExt cx="14020826" cy="9253002"/>
          </a:xfrm>
        </p:grpSpPr>
        <p:pic>
          <p:nvPicPr>
            <p:cNvPr id="220" name="Google Shape;220;p25"/>
            <p:cNvPicPr preferRelativeResize="0"/>
            <p:nvPr/>
          </p:nvPicPr>
          <p:blipFill>
            <a:blip r:embed="rId2">
              <a:alphaModFix/>
            </a:blip>
            <a:stretch>
              <a:fillRect/>
            </a:stretch>
          </p:blipFill>
          <p:spPr>
            <a:xfrm>
              <a:off x="6247600" y="2072942"/>
              <a:ext cx="5131526" cy="4715327"/>
            </a:xfrm>
            <a:prstGeom prst="rect">
              <a:avLst/>
            </a:prstGeom>
            <a:noFill/>
            <a:ln>
              <a:noFill/>
            </a:ln>
          </p:spPr>
        </p:pic>
        <p:pic>
          <p:nvPicPr>
            <p:cNvPr id="221" name="Google Shape;221;p25"/>
            <p:cNvPicPr preferRelativeResize="0"/>
            <p:nvPr/>
          </p:nvPicPr>
          <p:blipFill>
            <a:blip r:embed="rId2">
              <a:alphaModFix/>
            </a:blip>
            <a:stretch>
              <a:fillRect/>
            </a:stretch>
          </p:blipFill>
          <p:spPr>
            <a:xfrm>
              <a:off x="-2641700" y="-2464733"/>
              <a:ext cx="5131526" cy="4715327"/>
            </a:xfrm>
            <a:prstGeom prst="rect">
              <a:avLst/>
            </a:prstGeom>
            <a:noFill/>
            <a:ln>
              <a:noFill/>
            </a:ln>
          </p:spPr>
        </p:pic>
      </p:grpSp>
      <p:grpSp>
        <p:nvGrpSpPr>
          <p:cNvPr id="222" name="Google Shape;222;p25"/>
          <p:cNvGrpSpPr/>
          <p:nvPr/>
        </p:nvGrpSpPr>
        <p:grpSpPr>
          <a:xfrm>
            <a:off x="-1368300" y="-383737"/>
            <a:ext cx="13416160" cy="7367565"/>
            <a:chOff x="-1368300" y="-383737"/>
            <a:chExt cx="13416160" cy="7367565"/>
          </a:xfrm>
        </p:grpSpPr>
        <p:pic>
          <p:nvPicPr>
            <p:cNvPr id="223" name="Google Shape;223;p25"/>
            <p:cNvPicPr preferRelativeResize="0"/>
            <p:nvPr/>
          </p:nvPicPr>
          <p:blipFill>
            <a:blip r:embed="rId3">
              <a:alphaModFix/>
            </a:blip>
            <a:stretch>
              <a:fillRect/>
            </a:stretch>
          </p:blipFill>
          <p:spPr>
            <a:xfrm rot="7186051" flipH="1">
              <a:off x="-34215" y="1586593"/>
              <a:ext cx="3568149" cy="5143497"/>
            </a:xfrm>
            <a:prstGeom prst="rect">
              <a:avLst/>
            </a:prstGeom>
            <a:noFill/>
            <a:ln>
              <a:noFill/>
            </a:ln>
          </p:spPr>
        </p:pic>
        <p:pic>
          <p:nvPicPr>
            <p:cNvPr id="224" name="Google Shape;224;p25"/>
            <p:cNvPicPr preferRelativeResize="0"/>
            <p:nvPr/>
          </p:nvPicPr>
          <p:blipFill>
            <a:blip r:embed="rId3">
              <a:alphaModFix/>
            </a:blip>
            <a:stretch>
              <a:fillRect/>
            </a:stretch>
          </p:blipFill>
          <p:spPr>
            <a:xfrm rot="5400000">
              <a:off x="7692034" y="-1171411"/>
              <a:ext cx="3568151" cy="5143501"/>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5"/>
        <p:cNvGrpSpPr/>
        <p:nvPr/>
      </p:nvGrpSpPr>
      <p:grpSpPr>
        <a:xfrm>
          <a:off x="0" y="0"/>
          <a:ext cx="0" cy="0"/>
          <a:chOff x="0" y="0"/>
          <a:chExt cx="0" cy="0"/>
        </a:xfrm>
      </p:grpSpPr>
      <p:grpSp>
        <p:nvGrpSpPr>
          <p:cNvPr id="226" name="Google Shape;226;p26"/>
          <p:cNvGrpSpPr/>
          <p:nvPr/>
        </p:nvGrpSpPr>
        <p:grpSpPr>
          <a:xfrm>
            <a:off x="-2748781" y="-4245972"/>
            <a:ext cx="14338702" cy="11890187"/>
            <a:chOff x="-2748781" y="-4245972"/>
            <a:chExt cx="14338702" cy="11890187"/>
          </a:xfrm>
        </p:grpSpPr>
        <p:pic>
          <p:nvPicPr>
            <p:cNvPr id="227" name="Google Shape;227;p26"/>
            <p:cNvPicPr preferRelativeResize="0"/>
            <p:nvPr/>
          </p:nvPicPr>
          <p:blipFill>
            <a:blip r:embed="rId2">
              <a:alphaModFix/>
            </a:blip>
            <a:stretch>
              <a:fillRect/>
            </a:stretch>
          </p:blipFill>
          <p:spPr>
            <a:xfrm>
              <a:off x="-2040602" y="2805513"/>
              <a:ext cx="2665873" cy="4838703"/>
            </a:xfrm>
            <a:prstGeom prst="rect">
              <a:avLst/>
            </a:prstGeom>
            <a:noFill/>
            <a:ln>
              <a:noFill/>
            </a:ln>
          </p:spPr>
        </p:pic>
        <p:pic>
          <p:nvPicPr>
            <p:cNvPr id="228" name="Google Shape;228;p26"/>
            <p:cNvPicPr preferRelativeResize="0"/>
            <p:nvPr/>
          </p:nvPicPr>
          <p:blipFill>
            <a:blip r:embed="rId3">
              <a:alphaModFix/>
            </a:blip>
            <a:stretch>
              <a:fillRect/>
            </a:stretch>
          </p:blipFill>
          <p:spPr>
            <a:xfrm>
              <a:off x="7622838" y="2121514"/>
              <a:ext cx="2212193" cy="5143501"/>
            </a:xfrm>
            <a:prstGeom prst="rect">
              <a:avLst/>
            </a:prstGeom>
            <a:noFill/>
            <a:ln>
              <a:noFill/>
            </a:ln>
          </p:spPr>
        </p:pic>
        <p:pic>
          <p:nvPicPr>
            <p:cNvPr id="229" name="Google Shape;229;p26"/>
            <p:cNvPicPr preferRelativeResize="0"/>
            <p:nvPr/>
          </p:nvPicPr>
          <p:blipFill>
            <a:blip r:embed="rId4">
              <a:alphaModFix/>
            </a:blip>
            <a:stretch>
              <a:fillRect/>
            </a:stretch>
          </p:blipFill>
          <p:spPr>
            <a:xfrm rot="-3005391">
              <a:off x="-1665652" y="-3264010"/>
              <a:ext cx="4963720" cy="5143498"/>
            </a:xfrm>
            <a:prstGeom prst="rect">
              <a:avLst/>
            </a:prstGeom>
            <a:noFill/>
            <a:ln>
              <a:noFill/>
            </a:ln>
          </p:spPr>
        </p:pic>
        <p:pic>
          <p:nvPicPr>
            <p:cNvPr id="230" name="Google Shape;230;p26"/>
            <p:cNvPicPr preferRelativeResize="0"/>
            <p:nvPr/>
          </p:nvPicPr>
          <p:blipFill>
            <a:blip r:embed="rId4">
              <a:alphaModFix/>
            </a:blip>
            <a:stretch>
              <a:fillRect/>
            </a:stretch>
          </p:blipFill>
          <p:spPr>
            <a:xfrm rot="-6121826">
              <a:off x="6075498" y="-3533997"/>
              <a:ext cx="4963719" cy="5143498"/>
            </a:xfrm>
            <a:prstGeom prst="rect">
              <a:avLst/>
            </a:prstGeom>
            <a:noFill/>
            <a:ln>
              <a:noFill/>
            </a:ln>
          </p:spPr>
        </p:pic>
      </p:grpSp>
      <p:grpSp>
        <p:nvGrpSpPr>
          <p:cNvPr id="231" name="Google Shape;231;p26"/>
          <p:cNvGrpSpPr/>
          <p:nvPr/>
        </p:nvGrpSpPr>
        <p:grpSpPr>
          <a:xfrm>
            <a:off x="-4022566" y="-919412"/>
            <a:ext cx="17173601" cy="5757151"/>
            <a:chOff x="-4022566" y="-919412"/>
            <a:chExt cx="17173601" cy="5757151"/>
          </a:xfrm>
        </p:grpSpPr>
        <p:pic>
          <p:nvPicPr>
            <p:cNvPr id="232" name="Google Shape;232;p26"/>
            <p:cNvPicPr preferRelativeResize="0"/>
            <p:nvPr/>
          </p:nvPicPr>
          <p:blipFill>
            <a:blip r:embed="rId5">
              <a:alphaModFix/>
            </a:blip>
            <a:stretch>
              <a:fillRect/>
            </a:stretch>
          </p:blipFill>
          <p:spPr>
            <a:xfrm>
              <a:off x="7693684" y="-305761"/>
              <a:ext cx="5457352" cy="5143501"/>
            </a:xfrm>
            <a:prstGeom prst="rect">
              <a:avLst/>
            </a:prstGeom>
            <a:noFill/>
            <a:ln>
              <a:noFill/>
            </a:ln>
          </p:spPr>
        </p:pic>
        <p:pic>
          <p:nvPicPr>
            <p:cNvPr id="233" name="Google Shape;233;p26"/>
            <p:cNvPicPr preferRelativeResize="0"/>
            <p:nvPr/>
          </p:nvPicPr>
          <p:blipFill>
            <a:blip r:embed="rId5">
              <a:alphaModFix/>
            </a:blip>
            <a:stretch>
              <a:fillRect/>
            </a:stretch>
          </p:blipFill>
          <p:spPr>
            <a:xfrm rot="5400000">
              <a:off x="-4179491" y="-762486"/>
              <a:ext cx="5457352" cy="5143501"/>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293366" y="-526812"/>
            <a:ext cx="10641276" cy="7627626"/>
            <a:chOff x="-293366" y="-526812"/>
            <a:chExt cx="10641276" cy="7627626"/>
          </a:xfrm>
        </p:grpSpPr>
        <p:pic>
          <p:nvPicPr>
            <p:cNvPr id="16" name="Google Shape;16;p3"/>
            <p:cNvPicPr preferRelativeResize="0"/>
            <p:nvPr/>
          </p:nvPicPr>
          <p:blipFill>
            <a:blip r:embed="rId2">
              <a:alphaModFix/>
            </a:blip>
            <a:stretch>
              <a:fillRect/>
            </a:stretch>
          </p:blipFill>
          <p:spPr>
            <a:xfrm rot="-5400000">
              <a:off x="5992084" y="2744989"/>
              <a:ext cx="3568151" cy="5143501"/>
            </a:xfrm>
            <a:prstGeom prst="rect">
              <a:avLst/>
            </a:prstGeom>
            <a:noFill/>
            <a:ln>
              <a:noFill/>
            </a:ln>
          </p:spPr>
        </p:pic>
        <p:pic>
          <p:nvPicPr>
            <p:cNvPr id="17" name="Google Shape;17;p3"/>
            <p:cNvPicPr preferRelativeResize="0"/>
            <p:nvPr/>
          </p:nvPicPr>
          <p:blipFill>
            <a:blip r:embed="rId2">
              <a:alphaModFix/>
            </a:blip>
            <a:stretch>
              <a:fillRect/>
            </a:stretch>
          </p:blipFill>
          <p:spPr>
            <a:xfrm rot="-5400000">
              <a:off x="494309" y="-1314486"/>
              <a:ext cx="3568151" cy="5143501"/>
            </a:xfrm>
            <a:prstGeom prst="rect">
              <a:avLst/>
            </a:prstGeom>
            <a:noFill/>
            <a:ln>
              <a:noFill/>
            </a:ln>
          </p:spPr>
        </p:pic>
      </p:grpSp>
      <p:pic>
        <p:nvPicPr>
          <p:cNvPr id="18" name="Google Shape;18;p3"/>
          <p:cNvPicPr preferRelativeResize="0"/>
          <p:nvPr/>
        </p:nvPicPr>
        <p:blipFill>
          <a:blip r:embed="rId3">
            <a:alphaModFix/>
          </a:blip>
          <a:stretch>
            <a:fillRect/>
          </a:stretch>
        </p:blipFill>
        <p:spPr>
          <a:xfrm rot="5400000" flipH="1">
            <a:off x="6300213" y="-1603786"/>
            <a:ext cx="2212193" cy="5143501"/>
          </a:xfrm>
          <a:prstGeom prst="rect">
            <a:avLst/>
          </a:prstGeom>
          <a:noFill/>
          <a:ln>
            <a:noFill/>
          </a:ln>
        </p:spPr>
      </p:pic>
      <p:grpSp>
        <p:nvGrpSpPr>
          <p:cNvPr id="19" name="Google Shape;19;p3"/>
          <p:cNvGrpSpPr/>
          <p:nvPr/>
        </p:nvGrpSpPr>
        <p:grpSpPr>
          <a:xfrm>
            <a:off x="-1184452" y="423951"/>
            <a:ext cx="5283372" cy="7164927"/>
            <a:chOff x="1033248" y="945314"/>
            <a:chExt cx="5283372" cy="7164927"/>
          </a:xfrm>
        </p:grpSpPr>
        <p:pic>
          <p:nvPicPr>
            <p:cNvPr id="20" name="Google Shape;20;p3"/>
            <p:cNvPicPr preferRelativeResize="0"/>
            <p:nvPr/>
          </p:nvPicPr>
          <p:blipFill>
            <a:blip r:embed="rId4">
              <a:alphaModFix/>
            </a:blip>
            <a:stretch>
              <a:fillRect/>
            </a:stretch>
          </p:blipFill>
          <p:spPr>
            <a:xfrm rot="10800000" flipH="1">
              <a:off x="1033248" y="3271538"/>
              <a:ext cx="2665873" cy="4838703"/>
            </a:xfrm>
            <a:prstGeom prst="rect">
              <a:avLst/>
            </a:prstGeom>
            <a:noFill/>
            <a:ln>
              <a:noFill/>
            </a:ln>
          </p:spPr>
        </p:pic>
        <p:pic>
          <p:nvPicPr>
            <p:cNvPr id="21" name="Google Shape;21;p3"/>
            <p:cNvPicPr preferRelativeResize="0"/>
            <p:nvPr/>
          </p:nvPicPr>
          <p:blipFill>
            <a:blip r:embed="rId5">
              <a:alphaModFix/>
            </a:blip>
            <a:stretch>
              <a:fillRect/>
            </a:stretch>
          </p:blipFill>
          <p:spPr>
            <a:xfrm>
              <a:off x="1352899" y="945314"/>
              <a:ext cx="4963722" cy="5143501"/>
            </a:xfrm>
            <a:prstGeom prst="rect">
              <a:avLst/>
            </a:prstGeom>
            <a:noFill/>
            <a:ln>
              <a:noFill/>
            </a:ln>
          </p:spPr>
        </p:pic>
        <p:pic>
          <p:nvPicPr>
            <p:cNvPr id="22" name="Google Shape;22;p3"/>
            <p:cNvPicPr preferRelativeResize="0"/>
            <p:nvPr/>
          </p:nvPicPr>
          <p:blipFill>
            <a:blip r:embed="rId3">
              <a:alphaModFix/>
            </a:blip>
            <a:stretch>
              <a:fillRect/>
            </a:stretch>
          </p:blipFill>
          <p:spPr>
            <a:xfrm>
              <a:off x="3959376" y="1582139"/>
              <a:ext cx="2212193" cy="5143501"/>
            </a:xfrm>
            <a:prstGeom prst="rect">
              <a:avLst/>
            </a:prstGeom>
            <a:noFill/>
            <a:ln>
              <a:noFill/>
            </a:ln>
          </p:spPr>
        </p:pic>
      </p:grpSp>
      <p:sp>
        <p:nvSpPr>
          <p:cNvPr id="23" name="Google Shape;23;p3"/>
          <p:cNvSpPr txBox="1">
            <a:spLocks noGrp="1"/>
          </p:cNvSpPr>
          <p:nvPr>
            <p:ph type="title"/>
          </p:nvPr>
        </p:nvSpPr>
        <p:spPr>
          <a:xfrm>
            <a:off x="4736025" y="2903425"/>
            <a:ext cx="3694800" cy="16266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421325" y="1962700"/>
            <a:ext cx="10095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a:spLocks noGrp="1"/>
          </p:cNvSpPr>
          <p:nvPr>
            <p:ph type="pic" idx="3"/>
          </p:nvPr>
        </p:nvSpPr>
        <p:spPr>
          <a:xfrm>
            <a:off x="599650" y="265625"/>
            <a:ext cx="4059900" cy="40644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2006237" y="3067817"/>
            <a:ext cx="5131526" cy="4715327"/>
          </a:xfrm>
          <a:prstGeom prst="rect">
            <a:avLst/>
          </a:prstGeom>
          <a:noFill/>
          <a:ln>
            <a:noFill/>
          </a:ln>
        </p:spPr>
      </p:pic>
      <p:grpSp>
        <p:nvGrpSpPr>
          <p:cNvPr id="28" name="Google Shape;28;p4"/>
          <p:cNvGrpSpPr/>
          <p:nvPr/>
        </p:nvGrpSpPr>
        <p:grpSpPr>
          <a:xfrm>
            <a:off x="-2881991" y="-2336811"/>
            <a:ext cx="14656501" cy="7096101"/>
            <a:chOff x="-2881991" y="-2336811"/>
            <a:chExt cx="14656501" cy="7096101"/>
          </a:xfrm>
        </p:grpSpPr>
        <p:pic>
          <p:nvPicPr>
            <p:cNvPr id="29" name="Google Shape;29;p4"/>
            <p:cNvPicPr preferRelativeResize="0"/>
            <p:nvPr/>
          </p:nvPicPr>
          <p:blipFill>
            <a:blip r:embed="rId3">
              <a:alphaModFix/>
            </a:blip>
            <a:stretch>
              <a:fillRect/>
            </a:stretch>
          </p:blipFill>
          <p:spPr>
            <a:xfrm>
              <a:off x="8206359" y="-2336811"/>
              <a:ext cx="3568151" cy="5143501"/>
            </a:xfrm>
            <a:prstGeom prst="rect">
              <a:avLst/>
            </a:prstGeom>
            <a:noFill/>
            <a:ln>
              <a:noFill/>
            </a:ln>
          </p:spPr>
        </p:pic>
        <p:pic>
          <p:nvPicPr>
            <p:cNvPr id="30" name="Google Shape;30;p4"/>
            <p:cNvPicPr preferRelativeResize="0"/>
            <p:nvPr/>
          </p:nvPicPr>
          <p:blipFill>
            <a:blip r:embed="rId3">
              <a:alphaModFix/>
            </a:blip>
            <a:stretch>
              <a:fillRect/>
            </a:stretch>
          </p:blipFill>
          <p:spPr>
            <a:xfrm flipH="1">
              <a:off x="-2881991" y="-384211"/>
              <a:ext cx="3568151" cy="5143501"/>
            </a:xfrm>
            <a:prstGeom prst="rect">
              <a:avLst/>
            </a:prstGeom>
            <a:noFill/>
            <a:ln>
              <a:noFill/>
            </a:ln>
          </p:spPr>
        </p:pic>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5"/>
          <p:cNvSpPr txBox="1">
            <a:spLocks noGrp="1"/>
          </p:cNvSpPr>
          <p:nvPr>
            <p:ph type="subTitle" idx="1"/>
          </p:nvPr>
        </p:nvSpPr>
        <p:spPr>
          <a:xfrm>
            <a:off x="5151737"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subTitle" idx="2"/>
          </p:nvPr>
        </p:nvSpPr>
        <p:spPr>
          <a:xfrm>
            <a:off x="1486663" y="2739900"/>
            <a:ext cx="2505600" cy="14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3"/>
          </p:nvPr>
        </p:nvSpPr>
        <p:spPr>
          <a:xfrm>
            <a:off x="1486663"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 name="Google Shape;38;p5"/>
          <p:cNvSpPr txBox="1">
            <a:spLocks noGrp="1"/>
          </p:cNvSpPr>
          <p:nvPr>
            <p:ph type="subTitle" idx="4"/>
          </p:nvPr>
        </p:nvSpPr>
        <p:spPr>
          <a:xfrm>
            <a:off x="5151738" y="2287751"/>
            <a:ext cx="2505600" cy="50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9" name="Google Shape;39;p5"/>
          <p:cNvGrpSpPr/>
          <p:nvPr/>
        </p:nvGrpSpPr>
        <p:grpSpPr>
          <a:xfrm>
            <a:off x="-1706012" y="-2305311"/>
            <a:ext cx="13573082" cy="7988301"/>
            <a:chOff x="-1706012" y="-2305311"/>
            <a:chExt cx="13573082" cy="7988301"/>
          </a:xfrm>
        </p:grpSpPr>
        <p:pic>
          <p:nvPicPr>
            <p:cNvPr id="40" name="Google Shape;40;p5"/>
            <p:cNvPicPr preferRelativeResize="0"/>
            <p:nvPr/>
          </p:nvPicPr>
          <p:blipFill>
            <a:blip r:embed="rId2">
              <a:alphaModFix/>
            </a:blip>
            <a:stretch>
              <a:fillRect/>
            </a:stretch>
          </p:blipFill>
          <p:spPr>
            <a:xfrm rot="10800000" flipH="1">
              <a:off x="6903349" y="-2305311"/>
              <a:ext cx="4963722" cy="5143501"/>
            </a:xfrm>
            <a:prstGeom prst="rect">
              <a:avLst/>
            </a:prstGeom>
            <a:noFill/>
            <a:ln>
              <a:noFill/>
            </a:ln>
          </p:spPr>
        </p:pic>
        <p:pic>
          <p:nvPicPr>
            <p:cNvPr id="41" name="Google Shape;41;p5"/>
            <p:cNvPicPr preferRelativeResize="0"/>
            <p:nvPr/>
          </p:nvPicPr>
          <p:blipFill>
            <a:blip r:embed="rId3">
              <a:alphaModFix/>
            </a:blip>
            <a:stretch>
              <a:fillRect/>
            </a:stretch>
          </p:blipFill>
          <p:spPr>
            <a:xfrm>
              <a:off x="-1706012" y="539489"/>
              <a:ext cx="2212193" cy="5143501"/>
            </a:xfrm>
            <a:prstGeom prst="rect">
              <a:avLst/>
            </a:prstGeom>
            <a:noFill/>
            <a:ln>
              <a:noFill/>
            </a:ln>
          </p:spPr>
        </p:pic>
      </p:grpSp>
      <p:pic>
        <p:nvPicPr>
          <p:cNvPr id="42" name="Google Shape;42;p5"/>
          <p:cNvPicPr preferRelativeResize="0"/>
          <p:nvPr/>
        </p:nvPicPr>
        <p:blipFill>
          <a:blip r:embed="rId4">
            <a:alphaModFix/>
          </a:blip>
          <a:stretch>
            <a:fillRect/>
          </a:stretch>
        </p:blipFill>
        <p:spPr>
          <a:xfrm rot="-5400000">
            <a:off x="5397584" y="2832464"/>
            <a:ext cx="3568151"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rot="10800000" flipH="1">
            <a:off x="4742674" y="-190311"/>
            <a:ext cx="4963722" cy="5143501"/>
          </a:xfrm>
          <a:prstGeom prst="rect">
            <a:avLst/>
          </a:prstGeom>
          <a:noFill/>
          <a:ln>
            <a:noFill/>
          </a:ln>
        </p:spPr>
      </p:pic>
      <p:grpSp>
        <p:nvGrpSpPr>
          <p:cNvPr id="53" name="Google Shape;53;p7"/>
          <p:cNvGrpSpPr/>
          <p:nvPr/>
        </p:nvGrpSpPr>
        <p:grpSpPr>
          <a:xfrm>
            <a:off x="-2356572" y="826725"/>
            <a:ext cx="13727082" cy="6801264"/>
            <a:chOff x="-2356572" y="826725"/>
            <a:chExt cx="13727082" cy="6801264"/>
          </a:xfrm>
        </p:grpSpPr>
        <p:pic>
          <p:nvPicPr>
            <p:cNvPr id="54" name="Google Shape;54;p7"/>
            <p:cNvPicPr preferRelativeResize="0"/>
            <p:nvPr/>
          </p:nvPicPr>
          <p:blipFill>
            <a:blip r:embed="rId3">
              <a:alphaModFix/>
            </a:blip>
            <a:stretch>
              <a:fillRect/>
            </a:stretch>
          </p:blipFill>
          <p:spPr>
            <a:xfrm>
              <a:off x="7802359" y="2484489"/>
              <a:ext cx="3568151" cy="5143501"/>
            </a:xfrm>
            <a:prstGeom prst="rect">
              <a:avLst/>
            </a:prstGeom>
            <a:noFill/>
            <a:ln>
              <a:noFill/>
            </a:ln>
          </p:spPr>
        </p:pic>
        <p:pic>
          <p:nvPicPr>
            <p:cNvPr id="55" name="Google Shape;55;p7"/>
            <p:cNvPicPr preferRelativeResize="0"/>
            <p:nvPr/>
          </p:nvPicPr>
          <p:blipFill>
            <a:blip r:embed="rId4">
              <a:alphaModFix/>
            </a:blip>
            <a:stretch>
              <a:fillRect/>
            </a:stretch>
          </p:blipFill>
          <p:spPr>
            <a:xfrm rot="-5235329">
              <a:off x="-2385792" y="1103663"/>
              <a:ext cx="5457352" cy="5143501"/>
            </a:xfrm>
            <a:prstGeom prst="rect">
              <a:avLst/>
            </a:prstGeom>
            <a:noFill/>
            <a:ln>
              <a:noFill/>
            </a:ln>
          </p:spPr>
        </p:pic>
      </p:grpSp>
      <p:sp>
        <p:nvSpPr>
          <p:cNvPr id="56" name="Google Shape;56;p7"/>
          <p:cNvSpPr txBox="1">
            <a:spLocks noGrp="1"/>
          </p:cNvSpPr>
          <p:nvPr>
            <p:ph type="title"/>
          </p:nvPr>
        </p:nvSpPr>
        <p:spPr>
          <a:xfrm>
            <a:off x="811975" y="878850"/>
            <a:ext cx="40977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7"/>
          <p:cNvSpPr txBox="1">
            <a:spLocks noGrp="1"/>
          </p:cNvSpPr>
          <p:nvPr>
            <p:ph type="subTitle" idx="1"/>
          </p:nvPr>
        </p:nvSpPr>
        <p:spPr>
          <a:xfrm>
            <a:off x="811975" y="1966350"/>
            <a:ext cx="4097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58" name="Google Shape;58;p7"/>
          <p:cNvSpPr>
            <a:spLocks noGrp="1"/>
          </p:cNvSpPr>
          <p:nvPr>
            <p:ph type="pic" idx="2"/>
          </p:nvPr>
        </p:nvSpPr>
        <p:spPr>
          <a:xfrm>
            <a:off x="5230350" y="875700"/>
            <a:ext cx="3389700" cy="3392100"/>
          </a:xfrm>
          <a:prstGeom prst="ellipse">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1761638" y="-2260404"/>
            <a:ext cx="13445667" cy="9573508"/>
            <a:chOff x="-1761638" y="-2260404"/>
            <a:chExt cx="13445667" cy="9573508"/>
          </a:xfrm>
        </p:grpSpPr>
        <p:pic>
          <p:nvPicPr>
            <p:cNvPr id="61" name="Google Shape;61;p8"/>
            <p:cNvPicPr preferRelativeResize="0"/>
            <p:nvPr/>
          </p:nvPicPr>
          <p:blipFill>
            <a:blip r:embed="rId2">
              <a:alphaModFix/>
            </a:blip>
            <a:stretch>
              <a:fillRect/>
            </a:stretch>
          </p:blipFill>
          <p:spPr>
            <a:xfrm rot="4894599">
              <a:off x="6011633" y="-1756187"/>
              <a:ext cx="5457351" cy="5143500"/>
            </a:xfrm>
            <a:prstGeom prst="rect">
              <a:avLst/>
            </a:prstGeom>
            <a:noFill/>
            <a:ln>
              <a:noFill/>
            </a:ln>
          </p:spPr>
        </p:pic>
        <p:pic>
          <p:nvPicPr>
            <p:cNvPr id="62" name="Google Shape;62;p8"/>
            <p:cNvPicPr preferRelativeResize="0"/>
            <p:nvPr/>
          </p:nvPicPr>
          <p:blipFill>
            <a:blip r:embed="rId2">
              <a:alphaModFix/>
            </a:blip>
            <a:stretch>
              <a:fillRect/>
            </a:stretch>
          </p:blipFill>
          <p:spPr>
            <a:xfrm rot="-5905401">
              <a:off x="-1546592" y="1665388"/>
              <a:ext cx="5457351" cy="5143500"/>
            </a:xfrm>
            <a:prstGeom prst="rect">
              <a:avLst/>
            </a:prstGeom>
            <a:noFill/>
            <a:ln>
              <a:noFill/>
            </a:ln>
          </p:spPr>
        </p:pic>
      </p:grpSp>
      <p:grpSp>
        <p:nvGrpSpPr>
          <p:cNvPr id="63" name="Google Shape;63;p8"/>
          <p:cNvGrpSpPr/>
          <p:nvPr/>
        </p:nvGrpSpPr>
        <p:grpSpPr>
          <a:xfrm>
            <a:off x="-1039887" y="-842761"/>
            <a:ext cx="11162693" cy="7245026"/>
            <a:chOff x="-1039887" y="-842761"/>
            <a:chExt cx="11162693" cy="7245026"/>
          </a:xfrm>
        </p:grpSpPr>
        <p:pic>
          <p:nvPicPr>
            <p:cNvPr id="64" name="Google Shape;64;p8"/>
            <p:cNvPicPr preferRelativeResize="0"/>
            <p:nvPr/>
          </p:nvPicPr>
          <p:blipFill>
            <a:blip r:embed="rId3">
              <a:alphaModFix/>
            </a:blip>
            <a:stretch>
              <a:fillRect/>
            </a:stretch>
          </p:blipFill>
          <p:spPr>
            <a:xfrm>
              <a:off x="-1039887" y="-842761"/>
              <a:ext cx="2212193" cy="5143501"/>
            </a:xfrm>
            <a:prstGeom prst="rect">
              <a:avLst/>
            </a:prstGeom>
            <a:noFill/>
            <a:ln>
              <a:noFill/>
            </a:ln>
          </p:spPr>
        </p:pic>
        <p:pic>
          <p:nvPicPr>
            <p:cNvPr id="65" name="Google Shape;65;p8"/>
            <p:cNvPicPr preferRelativeResize="0"/>
            <p:nvPr/>
          </p:nvPicPr>
          <p:blipFill>
            <a:blip r:embed="rId3">
              <a:alphaModFix/>
            </a:blip>
            <a:stretch>
              <a:fillRect/>
            </a:stretch>
          </p:blipFill>
          <p:spPr>
            <a:xfrm flipH="1">
              <a:off x="7910613" y="1258764"/>
              <a:ext cx="2212193" cy="5143501"/>
            </a:xfrm>
            <a:prstGeom prst="rect">
              <a:avLst/>
            </a:prstGeom>
            <a:noFill/>
            <a:ln>
              <a:noFill/>
            </a:ln>
          </p:spPr>
        </p:pic>
      </p:grpSp>
      <p:sp>
        <p:nvSpPr>
          <p:cNvPr id="66" name="Google Shape;6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pic>
        <p:nvPicPr>
          <p:cNvPr id="68" name="Google Shape;68;p9"/>
          <p:cNvPicPr preferRelativeResize="0"/>
          <p:nvPr/>
        </p:nvPicPr>
        <p:blipFill>
          <a:blip r:embed="rId2">
            <a:alphaModFix/>
          </a:blip>
          <a:stretch>
            <a:fillRect/>
          </a:stretch>
        </p:blipFill>
        <p:spPr>
          <a:xfrm>
            <a:off x="2090139" y="3075039"/>
            <a:ext cx="4963722" cy="5143501"/>
          </a:xfrm>
          <a:prstGeom prst="rect">
            <a:avLst/>
          </a:prstGeom>
          <a:noFill/>
          <a:ln>
            <a:noFill/>
          </a:ln>
        </p:spPr>
      </p:pic>
      <p:grpSp>
        <p:nvGrpSpPr>
          <p:cNvPr id="69" name="Google Shape;69;p9"/>
          <p:cNvGrpSpPr/>
          <p:nvPr/>
        </p:nvGrpSpPr>
        <p:grpSpPr>
          <a:xfrm>
            <a:off x="-2581566" y="-1507961"/>
            <a:ext cx="13915976" cy="7955376"/>
            <a:chOff x="-2581566" y="-1507961"/>
            <a:chExt cx="13915976" cy="7955376"/>
          </a:xfrm>
        </p:grpSpPr>
        <p:pic>
          <p:nvPicPr>
            <p:cNvPr id="70" name="Google Shape;70;p9"/>
            <p:cNvPicPr preferRelativeResize="0"/>
            <p:nvPr/>
          </p:nvPicPr>
          <p:blipFill>
            <a:blip r:embed="rId3">
              <a:alphaModFix/>
            </a:blip>
            <a:stretch>
              <a:fillRect/>
            </a:stretch>
          </p:blipFill>
          <p:spPr>
            <a:xfrm>
              <a:off x="7766259" y="1303914"/>
              <a:ext cx="3568151" cy="5143501"/>
            </a:xfrm>
            <a:prstGeom prst="rect">
              <a:avLst/>
            </a:prstGeom>
            <a:noFill/>
            <a:ln>
              <a:noFill/>
            </a:ln>
          </p:spPr>
        </p:pic>
        <p:pic>
          <p:nvPicPr>
            <p:cNvPr id="71" name="Google Shape;71;p9"/>
            <p:cNvPicPr preferRelativeResize="0"/>
            <p:nvPr/>
          </p:nvPicPr>
          <p:blipFill>
            <a:blip r:embed="rId3">
              <a:alphaModFix/>
            </a:blip>
            <a:stretch>
              <a:fillRect/>
            </a:stretch>
          </p:blipFill>
          <p:spPr>
            <a:xfrm rot="10800000">
              <a:off x="-2581566" y="-1507961"/>
              <a:ext cx="3568151" cy="5143501"/>
            </a:xfrm>
            <a:prstGeom prst="rect">
              <a:avLst/>
            </a:prstGeom>
            <a:noFill/>
            <a:ln>
              <a:noFill/>
            </a:ln>
          </p:spPr>
        </p:pic>
      </p:grpSp>
      <p:sp>
        <p:nvSpPr>
          <p:cNvPr id="72" name="Google Shape;7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3" name="Google Shape;7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1948800" y="4014450"/>
            <a:ext cx="5246400" cy="441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1pPr>
            <a:lvl2pPr marL="914400" lvl="1"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2pPr>
            <a:lvl3pPr marL="1371600" lvl="2"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3pPr>
            <a:lvl4pPr marL="1828800" lvl="3"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4pPr>
            <a:lvl5pPr marL="2286000" lvl="4"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5pPr>
            <a:lvl6pPr marL="2743200" lvl="5"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6pPr>
            <a:lvl7pPr marL="3200400" lvl="6"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7pPr>
            <a:lvl8pPr marL="3657600" lvl="7"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8pPr>
            <a:lvl9pPr marL="4114800" lvl="8"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59" r:id="rId10"/>
    <p:sldLayoutId id="2147483660" r:id="rId11"/>
    <p:sldLayoutId id="2147483664" r:id="rId12"/>
    <p:sldLayoutId id="2147483665" r:id="rId13"/>
    <p:sldLayoutId id="2147483667" r:id="rId14"/>
    <p:sldLayoutId id="2147483668" r:id="rId15"/>
    <p:sldLayoutId id="2147483669" r:id="rId16"/>
    <p:sldLayoutId id="2147483671" r:id="rId17"/>
    <p:sldLayoutId id="2147483672"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daniboy370/world-data-by-country-2020"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34"/>
        </a:solidFill>
        <a:effectLst/>
      </p:bgPr>
    </p:bg>
    <p:spTree>
      <p:nvGrpSpPr>
        <p:cNvPr id="1" name="Shape 243"/>
        <p:cNvGrpSpPr/>
        <p:nvPr/>
      </p:nvGrpSpPr>
      <p:grpSpPr>
        <a:xfrm>
          <a:off x="0" y="0"/>
          <a:ext cx="0" cy="0"/>
          <a:chOff x="0" y="0"/>
          <a:chExt cx="0" cy="0"/>
        </a:xfrm>
      </p:grpSpPr>
      <p:grpSp>
        <p:nvGrpSpPr>
          <p:cNvPr id="244" name="Google Shape;244;p30"/>
          <p:cNvGrpSpPr/>
          <p:nvPr/>
        </p:nvGrpSpPr>
        <p:grpSpPr>
          <a:xfrm>
            <a:off x="4082725" y="-420387"/>
            <a:ext cx="5131526" cy="5352823"/>
            <a:chOff x="4082725" y="-420387"/>
            <a:chExt cx="5131526" cy="5352823"/>
          </a:xfrm>
        </p:grpSpPr>
        <p:pic>
          <p:nvPicPr>
            <p:cNvPr id="245" name="Google Shape;245;p30"/>
            <p:cNvPicPr preferRelativeResize="0"/>
            <p:nvPr/>
          </p:nvPicPr>
          <p:blipFill>
            <a:blip r:embed="rId3">
              <a:alphaModFix/>
            </a:blip>
            <a:stretch>
              <a:fillRect/>
            </a:stretch>
          </p:blipFill>
          <p:spPr>
            <a:xfrm>
              <a:off x="4082725" y="66617"/>
              <a:ext cx="5131526" cy="4715327"/>
            </a:xfrm>
            <a:prstGeom prst="rect">
              <a:avLst/>
            </a:prstGeom>
            <a:noFill/>
            <a:ln>
              <a:noFill/>
            </a:ln>
          </p:spPr>
        </p:pic>
        <p:pic>
          <p:nvPicPr>
            <p:cNvPr id="246" name="Google Shape;246;p30"/>
            <p:cNvPicPr preferRelativeResize="0"/>
            <p:nvPr/>
          </p:nvPicPr>
          <p:blipFill>
            <a:blip r:embed="rId4">
              <a:alphaModFix/>
            </a:blip>
            <a:stretch>
              <a:fillRect/>
            </a:stretch>
          </p:blipFill>
          <p:spPr>
            <a:xfrm>
              <a:off x="5094000" y="756636"/>
              <a:ext cx="2300648" cy="4175800"/>
            </a:xfrm>
            <a:prstGeom prst="rect">
              <a:avLst/>
            </a:prstGeom>
            <a:noFill/>
            <a:ln>
              <a:noFill/>
            </a:ln>
          </p:spPr>
        </p:pic>
        <p:pic>
          <p:nvPicPr>
            <p:cNvPr id="247" name="Google Shape;247;p30"/>
            <p:cNvPicPr preferRelativeResize="0"/>
            <p:nvPr/>
          </p:nvPicPr>
          <p:blipFill>
            <a:blip r:embed="rId5">
              <a:alphaModFix/>
            </a:blip>
            <a:stretch>
              <a:fillRect/>
            </a:stretch>
          </p:blipFill>
          <p:spPr>
            <a:xfrm>
              <a:off x="4766200" y="-420387"/>
              <a:ext cx="4283692" cy="4434840"/>
            </a:xfrm>
            <a:prstGeom prst="rect">
              <a:avLst/>
            </a:prstGeom>
            <a:noFill/>
            <a:ln>
              <a:noFill/>
            </a:ln>
          </p:spPr>
        </p:pic>
        <p:pic>
          <p:nvPicPr>
            <p:cNvPr id="248" name="Google Shape;248;p30"/>
            <p:cNvPicPr preferRelativeResize="0"/>
            <p:nvPr/>
          </p:nvPicPr>
          <p:blipFill>
            <a:blip r:embed="rId6">
              <a:alphaModFix/>
            </a:blip>
            <a:stretch>
              <a:fillRect/>
            </a:stretch>
          </p:blipFill>
          <p:spPr>
            <a:xfrm>
              <a:off x="6241428" y="1695158"/>
              <a:ext cx="1651484" cy="1609538"/>
            </a:xfrm>
            <a:prstGeom prst="rect">
              <a:avLst/>
            </a:prstGeom>
            <a:noFill/>
            <a:ln>
              <a:noFill/>
            </a:ln>
            <a:effectLst>
              <a:outerShdw blurRad="414338" dist="400050" dir="2820000" algn="bl" rotWithShape="0">
                <a:srgbClr val="BAFFFF"/>
              </a:outerShdw>
            </a:effectLst>
          </p:spPr>
        </p:pic>
        <p:pic>
          <p:nvPicPr>
            <p:cNvPr id="249" name="Google Shape;249;p30"/>
            <p:cNvPicPr preferRelativeResize="0"/>
            <p:nvPr/>
          </p:nvPicPr>
          <p:blipFill>
            <a:blip r:embed="rId7">
              <a:alphaModFix/>
            </a:blip>
            <a:stretch>
              <a:fillRect/>
            </a:stretch>
          </p:blipFill>
          <p:spPr>
            <a:xfrm>
              <a:off x="6767650" y="462635"/>
              <a:ext cx="1909122" cy="4438841"/>
            </a:xfrm>
            <a:prstGeom prst="rect">
              <a:avLst/>
            </a:prstGeom>
            <a:noFill/>
            <a:ln>
              <a:noFill/>
            </a:ln>
          </p:spPr>
        </p:pic>
      </p:grpSp>
      <p:sp>
        <p:nvSpPr>
          <p:cNvPr id="250" name="Google Shape;250;p30"/>
          <p:cNvSpPr txBox="1">
            <a:spLocks noGrp="1"/>
          </p:cNvSpPr>
          <p:nvPr>
            <p:ph type="ctrTitle"/>
          </p:nvPr>
        </p:nvSpPr>
        <p:spPr>
          <a:xfrm>
            <a:off x="49484" y="400628"/>
            <a:ext cx="5654466" cy="2904067"/>
          </a:xfrm>
          <a:prstGeom prst="rect">
            <a:avLst/>
          </a:prstGeom>
        </p:spPr>
        <p:txBody>
          <a:bodyPr spcFirstLastPara="1" wrap="square" lIns="91425" tIns="91425" rIns="91425" bIns="91425" anchor="b" anchorCtr="0">
            <a:noAutofit/>
          </a:bodyPr>
          <a:lstStyle/>
          <a:p>
            <a:pPr marL="0" marR="0">
              <a:spcBef>
                <a:spcPts val="0"/>
              </a:spcBef>
              <a:spcAft>
                <a:spcPts val="0"/>
              </a:spcAft>
            </a:pPr>
            <a:r>
              <a:rPr lang="en-US" sz="4800" b="1" dirty="0">
                <a:solidFill>
                  <a:schemeClr val="tx1"/>
                </a:solidFill>
                <a:effectLst/>
                <a:latin typeface="Aptos Display" panose="020B0004020202020204" pitchFamily="34" charset="0"/>
                <a:ea typeface="Times New Roman" panose="02020603050405020304" pitchFamily="18" charset="0"/>
                <a:cs typeface="Times New Roman" panose="02020603050405020304" pitchFamily="18" charset="0"/>
              </a:rPr>
              <a:t>Analyzing Demographic Indicators Using Machine Learning</a:t>
            </a:r>
            <a:endParaRPr lang="en-US" sz="1600" b="1"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endParaRPr>
          </a:p>
        </p:txBody>
      </p:sp>
      <p:sp>
        <p:nvSpPr>
          <p:cNvPr id="251" name="Google Shape;251;p30"/>
          <p:cNvSpPr txBox="1">
            <a:spLocks noGrp="1"/>
          </p:cNvSpPr>
          <p:nvPr>
            <p:ph type="subTitle" idx="1"/>
          </p:nvPr>
        </p:nvSpPr>
        <p:spPr>
          <a:xfrm>
            <a:off x="156516" y="3480599"/>
            <a:ext cx="4439220" cy="6222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Haya Abu </a:t>
            </a:r>
            <a:r>
              <a:rPr lang="en-US" sz="1800" dirty="0" err="1">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Sharar</a:t>
            </a:r>
            <a:r>
              <a:rPr lang="en-US" sz="180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and </a:t>
            </a:r>
            <a:r>
              <a:rPr lang="en-US" sz="1800" dirty="0" err="1">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Mahyar</a:t>
            </a:r>
            <a:r>
              <a:rPr lang="en-US" sz="180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Alizadeh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0"/>
                                        </p:tgtEl>
                                        <p:attrNameLst>
                                          <p:attrName>style.visibility</p:attrName>
                                        </p:attrNameLst>
                                      </p:cBhvr>
                                      <p:to>
                                        <p:strVal val="visible"/>
                                      </p:to>
                                    </p:set>
                                    <p:anim calcmode="lin" valueType="num">
                                      <p:cBhvr additive="base">
                                        <p:cTn id="7" dur="500" fill="hold"/>
                                        <p:tgtEl>
                                          <p:spTgt spid="250"/>
                                        </p:tgtEl>
                                        <p:attrNameLst>
                                          <p:attrName>ppt_x</p:attrName>
                                        </p:attrNameLst>
                                      </p:cBhvr>
                                      <p:tavLst>
                                        <p:tav tm="0">
                                          <p:val>
                                            <p:strVal val="#ppt_x"/>
                                          </p:val>
                                        </p:tav>
                                        <p:tav tm="100000">
                                          <p:val>
                                            <p:strVal val="#ppt_x"/>
                                          </p:val>
                                        </p:tav>
                                      </p:tavLst>
                                    </p:anim>
                                    <p:anim calcmode="lin" valueType="num">
                                      <p:cBhvr additive="base">
                                        <p:cTn id="8" dur="500" fill="hold"/>
                                        <p:tgtEl>
                                          <p:spTgt spid="2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51">
                                            <p:txEl>
                                              <p:pRg st="0" end="0"/>
                                            </p:txEl>
                                          </p:spTgt>
                                        </p:tgtEl>
                                        <p:attrNameLst>
                                          <p:attrName>style.visibility</p:attrName>
                                        </p:attrNameLst>
                                      </p:cBhvr>
                                      <p:to>
                                        <p:strVal val="visible"/>
                                      </p:to>
                                    </p:set>
                                    <p:animEffect transition="in" filter="checkerboard(across)">
                                      <p:cBhvr>
                                        <p:cTn id="13" dur="500"/>
                                        <p:tgtEl>
                                          <p:spTgt spid="25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24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6" name="Google Shape;386;p39"/>
          <p:cNvSpPr txBox="1">
            <a:spLocks noGrp="1"/>
          </p:cNvSpPr>
          <p:nvPr>
            <p:ph type="title" idx="4"/>
          </p:nvPr>
        </p:nvSpPr>
        <p:spPr>
          <a:xfrm>
            <a:off x="1486662" y="-160867"/>
            <a:ext cx="4818341"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EDA Visualization</a:t>
            </a:r>
            <a:endParaRPr sz="3200" dirty="0"/>
          </a:p>
        </p:txBody>
      </p:sp>
      <p:pic>
        <p:nvPicPr>
          <p:cNvPr id="3074" name="Picture 2">
            <a:extLst>
              <a:ext uri="{FF2B5EF4-FFF2-40B4-BE49-F238E27FC236}">
                <a16:creationId xmlns:a16="http://schemas.microsoft.com/office/drawing/2014/main" id="{972EEAED-7702-DDD0-FFB3-120642185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67" y="810811"/>
            <a:ext cx="4233863" cy="35218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67EC173-21B2-045E-99E4-2749CF464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067" y="810812"/>
            <a:ext cx="4326466" cy="352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9247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7"/>
          <p:cNvSpPr txBox="1">
            <a:spLocks noGrp="1"/>
          </p:cNvSpPr>
          <p:nvPr>
            <p:ph type="title"/>
          </p:nvPr>
        </p:nvSpPr>
        <p:spPr>
          <a:xfrm>
            <a:off x="720000" y="254538"/>
            <a:ext cx="7704000" cy="901706"/>
          </a:xfrm>
          <a:prstGeom prst="rect">
            <a:avLst/>
          </a:prstGeom>
        </p:spPr>
        <p:txBody>
          <a:bodyPr spcFirstLastPara="1" wrap="square" lIns="91425" tIns="91425" rIns="91425" bIns="91425" anchor="t" anchorCtr="0">
            <a:noAutofit/>
          </a:bodyPr>
          <a:lstStyle/>
          <a:p>
            <a:pPr marL="0" marR="0">
              <a:spcBef>
                <a:spcPts val="1800"/>
              </a:spcBef>
              <a:spcAft>
                <a:spcPts val="400"/>
              </a:spcAft>
            </a:pPr>
            <a:r>
              <a:rPr lang="en-US" sz="3200" b="1" kern="100" dirty="0">
                <a:solidFill>
                  <a:schemeClr val="tx1"/>
                </a:solidFill>
                <a:effectLst/>
                <a:latin typeface="Aptos Display" panose="020B0004020202020204" pitchFamily="34" charset="0"/>
                <a:ea typeface="Times New Roman" panose="02020603050405020304" pitchFamily="18" charset="0"/>
                <a:cs typeface="Times New Roman" panose="02020603050405020304" pitchFamily="18" charset="0"/>
              </a:rPr>
              <a:t>Methodology</a:t>
            </a:r>
          </a:p>
        </p:txBody>
      </p:sp>
      <p:sp>
        <p:nvSpPr>
          <p:cNvPr id="354" name="Google Shape;354;p37"/>
          <p:cNvSpPr txBox="1">
            <a:spLocks noGrp="1"/>
          </p:cNvSpPr>
          <p:nvPr>
            <p:ph type="subTitle" idx="1"/>
          </p:nvPr>
        </p:nvSpPr>
        <p:spPr>
          <a:xfrm>
            <a:off x="264974" y="1463042"/>
            <a:ext cx="3314400" cy="3566158"/>
          </a:xfrm>
          <a:prstGeom prst="rect">
            <a:avLst/>
          </a:prstGeom>
        </p:spPr>
        <p:txBody>
          <a:bodyPr spcFirstLastPara="1" wrap="square" lIns="91425" tIns="91425" rIns="91425" bIns="91425" anchor="t" anchorCtr="0">
            <a:noAutofit/>
          </a:bodyPr>
          <a:lstStyle/>
          <a:p>
            <a:pPr marL="342900" marR="0" lvl="0" indent="-342900">
              <a:spcBef>
                <a:spcPts val="800"/>
              </a:spcBef>
              <a:spcAft>
                <a:spcPts val="400"/>
              </a:spcAft>
              <a:tabLst>
                <a:tab pos="457200" algn="l"/>
              </a:tabLst>
            </a:pPr>
            <a:r>
              <a:rPr lang="en-US" sz="1600" kern="100" dirty="0">
                <a:solidFill>
                  <a:schemeClr val="tx1"/>
                </a:solidFill>
                <a:effectLst/>
                <a:latin typeface="Aptos Display" panose="020B0004020202020204" pitchFamily="34" charset="0"/>
                <a:ea typeface="Times New Roman" panose="02020603050405020304" pitchFamily="18" charset="0"/>
                <a:cs typeface="Times New Roman" panose="02020603050405020304" pitchFamily="18" charset="0"/>
              </a:rPr>
              <a:t>Apply unsupervised learning techniques such as K-means clustering to identify groups of countries with similar demographic profiles in 2020.</a:t>
            </a:r>
          </a:p>
          <a:p>
            <a:pPr marL="342900" marR="0" lvl="0" indent="-342900">
              <a:spcBef>
                <a:spcPts val="800"/>
              </a:spcBef>
              <a:spcAft>
                <a:spcPts val="400"/>
              </a:spcAft>
              <a:tabLst>
                <a:tab pos="457200" algn="l"/>
              </a:tabLst>
            </a:pPr>
            <a:r>
              <a:rPr lang="en-US" sz="1600" kern="100" dirty="0">
                <a:solidFill>
                  <a:schemeClr val="tx1"/>
                </a:solidFill>
                <a:effectLst/>
                <a:latin typeface="Aptos Display" panose="020B0004020202020204" pitchFamily="34" charset="0"/>
                <a:ea typeface="Times New Roman" panose="02020603050405020304" pitchFamily="18" charset="0"/>
                <a:cs typeface="Times New Roman" panose="02020603050405020304" pitchFamily="18" charset="0"/>
              </a:rPr>
              <a:t>Evaluate the clustering results using appropriate metrics like silhouette score.</a:t>
            </a:r>
          </a:p>
          <a:p>
            <a:pPr marL="342900" marR="0" lvl="0" indent="-342900">
              <a:spcBef>
                <a:spcPts val="800"/>
              </a:spcBef>
              <a:spcAft>
                <a:spcPts val="400"/>
              </a:spcAft>
              <a:tabLst>
                <a:tab pos="457200" algn="l"/>
              </a:tabLst>
            </a:pPr>
            <a:r>
              <a:rPr lang="en-US" sz="1600" kern="100" dirty="0">
                <a:solidFill>
                  <a:schemeClr val="tx1"/>
                </a:solidFill>
                <a:effectLst/>
                <a:latin typeface="Aptos Display" panose="020B0004020202020204" pitchFamily="34" charset="0"/>
                <a:ea typeface="Times New Roman" panose="02020603050405020304" pitchFamily="18" charset="0"/>
                <a:cs typeface="Times New Roman" panose="02020603050405020304" pitchFamily="18" charset="0"/>
              </a:rPr>
              <a:t>Visualize the clusters using techniques like Principal Component Analysis (PCA) and interactive scatter plots.</a:t>
            </a:r>
          </a:p>
          <a:p>
            <a:pPr marL="0" marR="0">
              <a:spcBef>
                <a:spcPts val="0"/>
              </a:spcBef>
              <a:spcAft>
                <a:spcPts val="0"/>
              </a:spcAft>
            </a:pPr>
            <a:r>
              <a:rPr lang="en-US" sz="1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p>
        </p:txBody>
      </p:sp>
      <p:sp>
        <p:nvSpPr>
          <p:cNvPr id="358" name="Google Shape;358;p37"/>
          <p:cNvSpPr txBox="1">
            <a:spLocks noGrp="1"/>
          </p:cNvSpPr>
          <p:nvPr>
            <p:ph type="subTitle" idx="5"/>
          </p:nvPr>
        </p:nvSpPr>
        <p:spPr>
          <a:xfrm>
            <a:off x="67733" y="1007534"/>
            <a:ext cx="6053666" cy="455508"/>
          </a:xfrm>
          <a:prstGeom prst="rect">
            <a:avLst/>
          </a:prstGeom>
        </p:spPr>
        <p:txBody>
          <a:bodyPr spcFirstLastPara="1" wrap="square" lIns="91425" tIns="91425" rIns="91425" bIns="91425" anchor="b" anchorCtr="0">
            <a:noAutofit/>
          </a:bodyPr>
          <a:lstStyle/>
          <a:p>
            <a:pPr algn="l"/>
            <a:r>
              <a:rPr lang="en-US" b="1" i="0" dirty="0">
                <a:solidFill>
                  <a:schemeClr val="tx1"/>
                </a:solidFill>
                <a:effectLst/>
                <a:latin typeface="Helvetica Neue" panose="02000503000000020004" pitchFamily="2" charset="0"/>
              </a:rPr>
              <a:t>Clustering Analysis - unsupervised machine learning</a:t>
            </a:r>
          </a:p>
        </p:txBody>
      </p:sp>
      <p:pic>
        <p:nvPicPr>
          <p:cNvPr id="6" name="Picture 5">
            <a:extLst>
              <a:ext uri="{FF2B5EF4-FFF2-40B4-BE49-F238E27FC236}">
                <a16:creationId xmlns:a16="http://schemas.microsoft.com/office/drawing/2014/main" id="{D0EEB846-69E4-CE06-FF0C-C5FCF1645773}"/>
              </a:ext>
            </a:extLst>
          </p:cNvPr>
          <p:cNvPicPr>
            <a:picLocks noChangeAspect="1"/>
          </p:cNvPicPr>
          <p:nvPr/>
        </p:nvPicPr>
        <p:blipFill>
          <a:blip r:embed="rId3"/>
          <a:stretch>
            <a:fillRect/>
          </a:stretch>
        </p:blipFill>
        <p:spPr>
          <a:xfrm>
            <a:off x="3917423" y="1661158"/>
            <a:ext cx="4583110" cy="2992777"/>
          </a:xfrm>
          <a:prstGeom prst="rect">
            <a:avLst/>
          </a:prstGeom>
        </p:spPr>
      </p:pic>
    </p:spTree>
    <p:extLst>
      <p:ext uri="{BB962C8B-B14F-4D97-AF65-F5344CB8AC3E}">
        <p14:creationId xmlns:p14="http://schemas.microsoft.com/office/powerpoint/2010/main" val="144117181"/>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6" name="Google Shape;386;p39"/>
          <p:cNvSpPr txBox="1">
            <a:spLocks noGrp="1"/>
          </p:cNvSpPr>
          <p:nvPr>
            <p:ph type="title" idx="4"/>
          </p:nvPr>
        </p:nvSpPr>
        <p:spPr>
          <a:xfrm>
            <a:off x="1486662" y="-160867"/>
            <a:ext cx="4818341"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Clustering Visualization</a:t>
            </a:r>
            <a:endParaRPr sz="3200" dirty="0"/>
          </a:p>
        </p:txBody>
      </p:sp>
      <p:pic>
        <p:nvPicPr>
          <p:cNvPr id="5122" name="Picture 2">
            <a:extLst>
              <a:ext uri="{FF2B5EF4-FFF2-40B4-BE49-F238E27FC236}">
                <a16:creationId xmlns:a16="http://schemas.microsoft.com/office/drawing/2014/main" id="{A3FEF538-A58C-AE64-142A-113C363D9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02" y="810812"/>
            <a:ext cx="4444398" cy="33550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908041F-A075-BA36-8D9D-C201361DC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513" y="807400"/>
            <a:ext cx="4277885" cy="3358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65462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37"/>
          <p:cNvSpPr txBox="1">
            <a:spLocks noGrp="1"/>
          </p:cNvSpPr>
          <p:nvPr>
            <p:ph type="title"/>
          </p:nvPr>
        </p:nvSpPr>
        <p:spPr>
          <a:xfrm>
            <a:off x="720000" y="254538"/>
            <a:ext cx="7704000" cy="901706"/>
          </a:xfrm>
          <a:prstGeom prst="rect">
            <a:avLst/>
          </a:prstGeom>
        </p:spPr>
        <p:txBody>
          <a:bodyPr spcFirstLastPara="1" wrap="square" lIns="91425" tIns="91425" rIns="91425" bIns="91425" anchor="t" anchorCtr="0">
            <a:noAutofit/>
          </a:bodyPr>
          <a:lstStyle/>
          <a:p>
            <a:pPr marL="0" marR="0">
              <a:spcBef>
                <a:spcPts val="1800"/>
              </a:spcBef>
              <a:spcAft>
                <a:spcPts val="400"/>
              </a:spcAft>
            </a:pPr>
            <a:r>
              <a:rPr lang="en-US" sz="3200" b="1" kern="100" dirty="0">
                <a:solidFill>
                  <a:schemeClr val="tx1"/>
                </a:solidFill>
                <a:effectLst/>
                <a:latin typeface="Aptos Display" panose="020B0004020202020204" pitchFamily="34" charset="0"/>
                <a:ea typeface="Times New Roman" panose="02020603050405020304" pitchFamily="18" charset="0"/>
                <a:cs typeface="Times New Roman" panose="02020603050405020304" pitchFamily="18" charset="0"/>
              </a:rPr>
              <a:t>Methodology</a:t>
            </a:r>
          </a:p>
        </p:txBody>
      </p:sp>
      <p:sp>
        <p:nvSpPr>
          <p:cNvPr id="354" name="Google Shape;354;p37"/>
          <p:cNvSpPr txBox="1">
            <a:spLocks noGrp="1"/>
          </p:cNvSpPr>
          <p:nvPr>
            <p:ph type="subTitle" idx="1"/>
          </p:nvPr>
        </p:nvSpPr>
        <p:spPr>
          <a:xfrm>
            <a:off x="629042" y="1488441"/>
            <a:ext cx="3314400" cy="2835731"/>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600" kern="100" dirty="0">
                <a:solidFill>
                  <a:schemeClr val="tx1"/>
                </a:solidFill>
                <a:effectLst/>
                <a:latin typeface="Aptos Display" panose="020B0004020202020204" pitchFamily="34" charset="0"/>
                <a:ea typeface="Times New Roman" panose="02020603050405020304" pitchFamily="18" charset="0"/>
                <a:cs typeface="Times New Roman" panose="02020603050405020304" pitchFamily="18" charset="0"/>
              </a:rPr>
              <a:t>The machine learning models were evaluated using various performance metrics, including R-squared, Mean Absolute Error (MAE), and Mean Squared Error (MSE). The results show that the Random Forest Regressor and Decision Tree Regressor perform exceptionally well in predicting life expectancy based on the given demographic indicators.</a:t>
            </a:r>
            <a:endParaRPr lang="en-US" sz="1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358" name="Google Shape;358;p37"/>
          <p:cNvSpPr txBox="1">
            <a:spLocks noGrp="1"/>
          </p:cNvSpPr>
          <p:nvPr>
            <p:ph type="subTitle" idx="5"/>
          </p:nvPr>
        </p:nvSpPr>
        <p:spPr>
          <a:xfrm>
            <a:off x="629042" y="1069041"/>
            <a:ext cx="5593958" cy="419400"/>
          </a:xfrm>
          <a:prstGeom prst="rect">
            <a:avLst/>
          </a:prstGeom>
        </p:spPr>
        <p:txBody>
          <a:bodyPr spcFirstLastPara="1" wrap="square" lIns="91425" tIns="91425" rIns="91425" bIns="91425" anchor="b" anchorCtr="0">
            <a:noAutofit/>
          </a:bodyPr>
          <a:lstStyle/>
          <a:p>
            <a:pPr marL="0" marR="0">
              <a:spcBef>
                <a:spcPts val="800"/>
              </a:spcBef>
              <a:spcAft>
                <a:spcPts val="400"/>
              </a:spcAft>
            </a:pPr>
            <a:r>
              <a:rPr lang="en-US" sz="2000" b="1" kern="100" dirty="0">
                <a:solidFill>
                  <a:schemeClr val="tx1"/>
                </a:solidFill>
                <a:effectLst/>
                <a:latin typeface="Aptos Display" panose="020B0004020202020204" pitchFamily="34" charset="0"/>
                <a:ea typeface="Times New Roman" panose="02020603050405020304" pitchFamily="18" charset="0"/>
                <a:cs typeface="Times New Roman" panose="02020603050405020304" pitchFamily="18" charset="0"/>
              </a:rPr>
              <a:t>Models Regression - Supervised Machine Learning</a:t>
            </a:r>
          </a:p>
        </p:txBody>
      </p:sp>
      <p:pic>
        <p:nvPicPr>
          <p:cNvPr id="6" name="Picture 5">
            <a:extLst>
              <a:ext uri="{FF2B5EF4-FFF2-40B4-BE49-F238E27FC236}">
                <a16:creationId xmlns:a16="http://schemas.microsoft.com/office/drawing/2014/main" id="{D03E0387-8B98-10EF-5C4C-8C4337721009}"/>
              </a:ext>
            </a:extLst>
          </p:cNvPr>
          <p:cNvPicPr>
            <a:picLocks noChangeAspect="1"/>
          </p:cNvPicPr>
          <p:nvPr/>
        </p:nvPicPr>
        <p:blipFill>
          <a:blip r:embed="rId3"/>
          <a:stretch>
            <a:fillRect/>
          </a:stretch>
        </p:blipFill>
        <p:spPr>
          <a:xfrm>
            <a:off x="4341095" y="1488441"/>
            <a:ext cx="4173863" cy="3235659"/>
          </a:xfrm>
          <a:prstGeom prst="rect">
            <a:avLst/>
          </a:prstGeom>
        </p:spPr>
      </p:pic>
    </p:spTree>
    <p:extLst>
      <p:ext uri="{BB962C8B-B14F-4D97-AF65-F5344CB8AC3E}">
        <p14:creationId xmlns:p14="http://schemas.microsoft.com/office/powerpoint/2010/main" val="427899759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34"/>
        </a:solidFill>
        <a:effectLst/>
      </p:bgPr>
    </p:bg>
    <p:spTree>
      <p:nvGrpSpPr>
        <p:cNvPr id="1" name="Shape 403"/>
        <p:cNvGrpSpPr/>
        <p:nvPr/>
      </p:nvGrpSpPr>
      <p:grpSpPr>
        <a:xfrm>
          <a:off x="0" y="0"/>
          <a:ext cx="0" cy="0"/>
          <a:chOff x="0" y="0"/>
          <a:chExt cx="0" cy="0"/>
        </a:xfrm>
      </p:grpSpPr>
      <p:sp>
        <p:nvSpPr>
          <p:cNvPr id="404" name="Google Shape;404;p41"/>
          <p:cNvSpPr txBox="1">
            <a:spLocks noGrp="1"/>
          </p:cNvSpPr>
          <p:nvPr>
            <p:ph type="title"/>
          </p:nvPr>
        </p:nvSpPr>
        <p:spPr>
          <a:xfrm>
            <a:off x="458100" y="10862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 Results</a:t>
            </a:r>
            <a:endParaRPr dirty="0"/>
          </a:p>
        </p:txBody>
      </p:sp>
      <p:pic>
        <p:nvPicPr>
          <p:cNvPr id="6146" name="Picture 2">
            <a:extLst>
              <a:ext uri="{FF2B5EF4-FFF2-40B4-BE49-F238E27FC236}">
                <a16:creationId xmlns:a16="http://schemas.microsoft.com/office/drawing/2014/main" id="{86A8C678-E394-B34F-6B07-5FF8C3EEC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681328"/>
            <a:ext cx="8763530" cy="43535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2" name="Picture 1">
            <a:extLst>
              <a:ext uri="{FF2B5EF4-FFF2-40B4-BE49-F238E27FC236}">
                <a16:creationId xmlns:a16="http://schemas.microsoft.com/office/drawing/2014/main" id="{42A7DBC6-F10F-6988-C8CB-A6D1E8375D21}"/>
              </a:ext>
            </a:extLst>
          </p:cNvPr>
          <p:cNvPicPr>
            <a:picLocks noChangeAspect="1"/>
          </p:cNvPicPr>
          <p:nvPr/>
        </p:nvPicPr>
        <p:blipFill>
          <a:blip r:embed="rId3"/>
          <a:stretch>
            <a:fillRect/>
          </a:stretch>
        </p:blipFill>
        <p:spPr>
          <a:xfrm>
            <a:off x="4360333" y="61775"/>
            <a:ext cx="4509316" cy="1855534"/>
          </a:xfrm>
          <a:prstGeom prst="rect">
            <a:avLst/>
          </a:prstGeom>
        </p:spPr>
      </p:pic>
      <p:pic>
        <p:nvPicPr>
          <p:cNvPr id="3" name="Picture 2">
            <a:extLst>
              <a:ext uri="{FF2B5EF4-FFF2-40B4-BE49-F238E27FC236}">
                <a16:creationId xmlns:a16="http://schemas.microsoft.com/office/drawing/2014/main" id="{1B17EF32-3174-2299-B840-B6410BBFD918}"/>
              </a:ext>
            </a:extLst>
          </p:cNvPr>
          <p:cNvPicPr>
            <a:picLocks noChangeAspect="1"/>
          </p:cNvPicPr>
          <p:nvPr/>
        </p:nvPicPr>
        <p:blipFill>
          <a:blip r:embed="rId4"/>
          <a:stretch>
            <a:fillRect/>
          </a:stretch>
        </p:blipFill>
        <p:spPr>
          <a:xfrm>
            <a:off x="274351" y="14818"/>
            <a:ext cx="3772715" cy="1949449"/>
          </a:xfrm>
          <a:prstGeom prst="rect">
            <a:avLst/>
          </a:prstGeom>
        </p:spPr>
      </p:pic>
      <p:pic>
        <p:nvPicPr>
          <p:cNvPr id="7170" name="Picture 2">
            <a:extLst>
              <a:ext uri="{FF2B5EF4-FFF2-40B4-BE49-F238E27FC236}">
                <a16:creationId xmlns:a16="http://schemas.microsoft.com/office/drawing/2014/main" id="{F4DBA372-57F6-B2ED-EBD0-0A783E0776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01" y="2175933"/>
            <a:ext cx="8822266" cy="2734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43"/>
          <p:cNvPicPr preferRelativeResize="0"/>
          <p:nvPr/>
        </p:nvPicPr>
        <p:blipFill>
          <a:blip r:embed="rId3">
            <a:alphaModFix/>
          </a:blip>
          <a:stretch>
            <a:fillRect/>
          </a:stretch>
        </p:blipFill>
        <p:spPr>
          <a:xfrm rot="10800000" flipH="1">
            <a:off x="5280886" y="-1257561"/>
            <a:ext cx="4963722" cy="5143501"/>
          </a:xfrm>
          <a:prstGeom prst="rect">
            <a:avLst/>
          </a:prstGeom>
          <a:noFill/>
          <a:ln>
            <a:noFill/>
          </a:ln>
        </p:spPr>
      </p:pic>
      <p:sp>
        <p:nvSpPr>
          <p:cNvPr id="420" name="Google Shape;420;p43"/>
          <p:cNvSpPr txBox="1">
            <a:spLocks noGrp="1"/>
          </p:cNvSpPr>
          <p:nvPr>
            <p:ph type="title"/>
          </p:nvPr>
        </p:nvSpPr>
        <p:spPr>
          <a:xfrm>
            <a:off x="220159" y="191561"/>
            <a:ext cx="4183832" cy="105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Indicators Comparison</a:t>
            </a:r>
            <a:endParaRPr dirty="0"/>
          </a:p>
        </p:txBody>
      </p:sp>
      <p:sp>
        <p:nvSpPr>
          <p:cNvPr id="421" name="Google Shape;421;p43"/>
          <p:cNvSpPr txBox="1">
            <a:spLocks noGrp="1"/>
          </p:cNvSpPr>
          <p:nvPr>
            <p:ph type="subTitle" idx="1"/>
          </p:nvPr>
        </p:nvSpPr>
        <p:spPr>
          <a:xfrm>
            <a:off x="220159" y="1424761"/>
            <a:ext cx="4902000" cy="3367372"/>
          </a:xfrm>
          <a:prstGeom prst="rect">
            <a:avLst/>
          </a:prstGeom>
        </p:spPr>
        <p:txBody>
          <a:bodyPr spcFirstLastPara="1" wrap="square" lIns="91425" tIns="91425" rIns="91425" bIns="91425" anchor="t" anchorCtr="0">
            <a:noAutofit/>
          </a:bodyPr>
          <a:lstStyle/>
          <a:p>
            <a:pPr marL="0" marR="0" lvl="0" indent="0">
              <a:spcBef>
                <a:spcPts val="0"/>
              </a:spcBef>
              <a:spcAft>
                <a:spcPts val="0"/>
              </a:spcAft>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 Select a subset of countries for comparative analysis based on the clustering results or other criteria.</a:t>
            </a:r>
          </a:p>
          <a:p>
            <a:pPr marL="152400" marR="0" indent="0">
              <a:spcBef>
                <a:spcPts val="0"/>
              </a:spcBef>
              <a:spcAft>
                <a:spcPts val="0"/>
              </a:spcAft>
              <a:buNone/>
            </a:pP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spcBef>
                <a:spcPts val="0"/>
              </a:spcBef>
              <a:spcAft>
                <a:spcPts val="0"/>
              </a:spcAft>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 Create visualizations like grouped bar charts to compare the selected countries across different indicators in 2020.</a:t>
            </a:r>
          </a:p>
          <a:p>
            <a:pPr marL="0" marR="0" indent="0">
              <a:spcBef>
                <a:spcPts val="0"/>
              </a:spcBef>
              <a:spcAft>
                <a:spcPts val="0"/>
              </a:spcAft>
              <a:buNone/>
            </a:pP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spcBef>
                <a:spcPts val="0"/>
              </a:spcBef>
              <a:spcAft>
                <a:spcPts val="0"/>
              </a:spcAft>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 Interpret the results and draw insights from the comparative analysis.</a:t>
            </a:r>
          </a:p>
        </p:txBody>
      </p:sp>
      <p:pic>
        <p:nvPicPr>
          <p:cNvPr id="2" name="Picture 1">
            <a:extLst>
              <a:ext uri="{FF2B5EF4-FFF2-40B4-BE49-F238E27FC236}">
                <a16:creationId xmlns:a16="http://schemas.microsoft.com/office/drawing/2014/main" id="{91163FF6-11D2-2017-665D-53DBEEC74E0D}"/>
              </a:ext>
            </a:extLst>
          </p:cNvPr>
          <p:cNvPicPr>
            <a:picLocks noChangeAspect="1"/>
          </p:cNvPicPr>
          <p:nvPr/>
        </p:nvPicPr>
        <p:blipFill>
          <a:blip r:embed="rId4"/>
          <a:stretch>
            <a:fillRect/>
          </a:stretch>
        </p:blipFill>
        <p:spPr>
          <a:xfrm>
            <a:off x="6227606" y="270932"/>
            <a:ext cx="2446866" cy="1956123"/>
          </a:xfrm>
          <a:prstGeom prst="rect">
            <a:avLst/>
          </a:prstGeom>
        </p:spPr>
      </p:pic>
      <p:pic>
        <p:nvPicPr>
          <p:cNvPr id="3" name="Picture 2">
            <a:extLst>
              <a:ext uri="{FF2B5EF4-FFF2-40B4-BE49-F238E27FC236}">
                <a16:creationId xmlns:a16="http://schemas.microsoft.com/office/drawing/2014/main" id="{96286A0D-AFB5-A0D5-2101-FC7247032831}"/>
              </a:ext>
            </a:extLst>
          </p:cNvPr>
          <p:cNvPicPr>
            <a:picLocks noChangeAspect="1"/>
          </p:cNvPicPr>
          <p:nvPr/>
        </p:nvPicPr>
        <p:blipFill>
          <a:blip r:embed="rId5"/>
          <a:stretch>
            <a:fillRect/>
          </a:stretch>
        </p:blipFill>
        <p:spPr>
          <a:xfrm>
            <a:off x="4641653" y="2227595"/>
            <a:ext cx="3698013" cy="27858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9218" name="Picture 2">
            <a:extLst>
              <a:ext uri="{FF2B5EF4-FFF2-40B4-BE49-F238E27FC236}">
                <a16:creationId xmlns:a16="http://schemas.microsoft.com/office/drawing/2014/main" id="{8B066D40-1702-CF8B-3C04-4E58AB063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68" y="160867"/>
            <a:ext cx="8782464" cy="4809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76630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11268" name="Picture 4" descr="Homer Hiding GIFs - Find &amp; Share on GIPHY">
            <a:extLst>
              <a:ext uri="{FF2B5EF4-FFF2-40B4-BE49-F238E27FC236}">
                <a16:creationId xmlns:a16="http://schemas.microsoft.com/office/drawing/2014/main" id="{4E7C102F-5A56-F586-07AF-4CF7036EA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762000"/>
            <a:ext cx="388620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C49214-8948-2396-C68B-9E837C8BECAD}"/>
              </a:ext>
            </a:extLst>
          </p:cNvPr>
          <p:cNvSpPr txBox="1"/>
          <p:nvPr/>
        </p:nvSpPr>
        <p:spPr>
          <a:xfrm>
            <a:off x="5918200" y="618066"/>
            <a:ext cx="3225800" cy="523220"/>
          </a:xfrm>
          <a:prstGeom prst="rect">
            <a:avLst/>
          </a:prstGeom>
          <a:noFill/>
        </p:spPr>
        <p:txBody>
          <a:bodyPr wrap="square" rtlCol="0">
            <a:spAutoFit/>
          </a:bodyPr>
          <a:lstStyle/>
          <a:p>
            <a:pPr algn="ctr"/>
            <a:r>
              <a:rPr lang="en-US" sz="2800" b="1" dirty="0">
                <a:solidFill>
                  <a:schemeClr val="tx1"/>
                </a:solidFill>
              </a:rPr>
              <a:t>THANK YOU!!!!!!</a:t>
            </a:r>
          </a:p>
        </p:txBody>
      </p:sp>
    </p:spTree>
    <p:extLst>
      <p:ext uri="{BB962C8B-B14F-4D97-AF65-F5344CB8AC3E}">
        <p14:creationId xmlns:p14="http://schemas.microsoft.com/office/powerpoint/2010/main" val="35028163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66" name="Google Shape;266;p32"/>
          <p:cNvSpPr txBox="1">
            <a:spLocks noGrp="1"/>
          </p:cNvSpPr>
          <p:nvPr>
            <p:ph type="title" idx="2"/>
          </p:nvPr>
        </p:nvSpPr>
        <p:spPr>
          <a:xfrm>
            <a:off x="720000" y="2055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67" name="Google Shape;267;p32"/>
          <p:cNvSpPr txBox="1">
            <a:spLocks noGrp="1"/>
          </p:cNvSpPr>
          <p:nvPr>
            <p:ph type="title" idx="3"/>
          </p:nvPr>
        </p:nvSpPr>
        <p:spPr>
          <a:xfrm>
            <a:off x="720000" y="32600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68" name="Google Shape;268;p32"/>
          <p:cNvSpPr txBox="1">
            <a:spLocks noGrp="1"/>
          </p:cNvSpPr>
          <p:nvPr>
            <p:ph type="title" idx="4"/>
          </p:nvPr>
        </p:nvSpPr>
        <p:spPr>
          <a:xfrm>
            <a:off x="3306000" y="205515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69" name="Google Shape;269;p32"/>
          <p:cNvSpPr txBox="1">
            <a:spLocks noGrp="1"/>
          </p:cNvSpPr>
          <p:nvPr>
            <p:ph type="title" idx="5"/>
          </p:nvPr>
        </p:nvSpPr>
        <p:spPr>
          <a:xfrm>
            <a:off x="3306000" y="32600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72" name="Google Shape;272;p32"/>
          <p:cNvSpPr txBox="1">
            <a:spLocks noGrp="1"/>
          </p:cNvSpPr>
          <p:nvPr>
            <p:ph type="subTitle" idx="1"/>
          </p:nvPr>
        </p:nvSpPr>
        <p:spPr>
          <a:xfrm>
            <a:off x="720000" y="2502700"/>
            <a:ext cx="2532000" cy="4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273" name="Google Shape;273;p32"/>
          <p:cNvSpPr txBox="1">
            <a:spLocks noGrp="1"/>
          </p:cNvSpPr>
          <p:nvPr>
            <p:ph type="subTitle" idx="8"/>
          </p:nvPr>
        </p:nvSpPr>
        <p:spPr>
          <a:xfrm>
            <a:off x="3306000" y="2502700"/>
            <a:ext cx="2532000" cy="494400"/>
          </a:xfrm>
          <a:prstGeom prst="rect">
            <a:avLst/>
          </a:prstGeom>
        </p:spPr>
        <p:txBody>
          <a:bodyPr spcFirstLastPara="1" wrap="square" lIns="91425" tIns="91425" rIns="91425" bIns="91425" anchor="t" anchorCtr="0">
            <a:noAutofit/>
          </a:bodyPr>
          <a:lstStyle/>
          <a:p>
            <a:pPr marL="0" indent="0"/>
            <a:r>
              <a:rPr lang="en-US" sz="1800" b="1" dirty="0">
                <a:solidFill>
                  <a:schemeClr val="hlink"/>
                </a:solidFill>
                <a:latin typeface="Heebo"/>
                <a:ea typeface="Heebo"/>
                <a:cs typeface="Heebo"/>
                <a:sym typeface="Heebo"/>
              </a:rPr>
              <a:t>Dataset Sample</a:t>
            </a:r>
            <a:endParaRPr lang="en-US" sz="1800" b="1" dirty="0">
              <a:solidFill>
                <a:schemeClr val="dk1"/>
              </a:solidFill>
              <a:latin typeface="Heebo"/>
              <a:ea typeface="Heebo"/>
              <a:cs typeface="Heebo"/>
              <a:sym typeface="Heebo"/>
            </a:endParaRPr>
          </a:p>
          <a:p>
            <a:pPr marL="0" lvl="0" indent="0" algn="l" rtl="0">
              <a:spcBef>
                <a:spcPts val="0"/>
              </a:spcBef>
              <a:spcAft>
                <a:spcPts val="0"/>
              </a:spcAft>
              <a:buNone/>
            </a:pPr>
            <a:endParaRPr dirty="0"/>
          </a:p>
        </p:txBody>
      </p:sp>
      <p:sp>
        <p:nvSpPr>
          <p:cNvPr id="275" name="Google Shape;275;p32"/>
          <p:cNvSpPr txBox="1">
            <a:spLocks noGrp="1"/>
          </p:cNvSpPr>
          <p:nvPr>
            <p:ph type="subTitle" idx="13"/>
          </p:nvPr>
        </p:nvSpPr>
        <p:spPr>
          <a:xfrm>
            <a:off x="720000" y="3707625"/>
            <a:ext cx="2532000" cy="447600"/>
          </a:xfrm>
          <a:prstGeom prst="rect">
            <a:avLst/>
          </a:prstGeom>
        </p:spPr>
        <p:txBody>
          <a:bodyPr spcFirstLastPara="1" wrap="square" lIns="91425" tIns="91425" rIns="91425" bIns="91425" anchor="t" anchorCtr="0">
            <a:noAutofit/>
          </a:bodyPr>
          <a:lstStyle/>
          <a:p>
            <a:pPr marL="0" indent="0"/>
            <a:r>
              <a:rPr lang="en-US" sz="1800" b="1" dirty="0">
                <a:solidFill>
                  <a:schemeClr val="hlink"/>
                </a:solidFill>
                <a:latin typeface="Heebo"/>
                <a:ea typeface="Heebo"/>
                <a:cs typeface="Heebo"/>
                <a:sym typeface="Heebo"/>
              </a:rPr>
              <a:t>Technologies Used</a:t>
            </a:r>
            <a:endParaRPr lang="en-US" sz="1800" b="1" dirty="0">
              <a:solidFill>
                <a:schemeClr val="dk1"/>
              </a:solidFill>
              <a:latin typeface="Heebo"/>
              <a:ea typeface="Heebo"/>
              <a:cs typeface="Heebo"/>
              <a:sym typeface="Heebo"/>
            </a:endParaRPr>
          </a:p>
          <a:p>
            <a:pPr marL="0" lvl="0" indent="0" algn="l" rtl="0">
              <a:spcBef>
                <a:spcPts val="0"/>
              </a:spcBef>
              <a:spcAft>
                <a:spcPts val="0"/>
              </a:spcAft>
              <a:buNone/>
            </a:pPr>
            <a:endParaRPr dirty="0"/>
          </a:p>
        </p:txBody>
      </p:sp>
      <p:sp>
        <p:nvSpPr>
          <p:cNvPr id="276" name="Google Shape;276;p32"/>
          <p:cNvSpPr txBox="1">
            <a:spLocks noGrp="1"/>
          </p:cNvSpPr>
          <p:nvPr>
            <p:ph type="subTitle" idx="14"/>
          </p:nvPr>
        </p:nvSpPr>
        <p:spPr>
          <a:xfrm>
            <a:off x="3306000" y="3707625"/>
            <a:ext cx="25320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hlink"/>
                </a:solidFill>
                <a:latin typeface="Heebo"/>
                <a:ea typeface="Heebo"/>
                <a:cs typeface="Heebo"/>
                <a:sym typeface="Heebo"/>
              </a:rPr>
              <a:t>Methodology</a:t>
            </a:r>
            <a:endParaRPr lang="en-US" sz="1800" b="1" dirty="0">
              <a:solidFill>
                <a:schemeClr val="dk1"/>
              </a:solidFill>
              <a:latin typeface="Heebo"/>
              <a:ea typeface="Heebo"/>
              <a:cs typeface="Heebo"/>
              <a:sym typeface="Heebo"/>
            </a:endParaRPr>
          </a:p>
        </p:txBody>
      </p:sp>
      <p:pic>
        <p:nvPicPr>
          <p:cNvPr id="2" name="Google Shape;284;p33">
            <a:extLst>
              <a:ext uri="{FF2B5EF4-FFF2-40B4-BE49-F238E27FC236}">
                <a16:creationId xmlns:a16="http://schemas.microsoft.com/office/drawing/2014/main" id="{A839F0D1-FF16-0AEF-5233-F364DE80F6AC}"/>
              </a:ext>
            </a:extLst>
          </p:cNvPr>
          <p:cNvPicPr preferRelativeResize="0">
            <a:picLocks/>
          </p:cNvPicPr>
          <p:nvPr/>
        </p:nvPicPr>
        <p:blipFill rotWithShape="1">
          <a:blip r:embed="rId3">
            <a:alphaModFix/>
          </a:blip>
          <a:srcRect l="16703" r="16696"/>
          <a:stretch/>
        </p:blipFill>
        <p:spPr>
          <a:xfrm>
            <a:off x="5230350" y="875700"/>
            <a:ext cx="3389700" cy="3392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5"/>
                                        </p:tgtEl>
                                        <p:attrNameLst>
                                          <p:attrName>style.visibility</p:attrName>
                                        </p:attrNameLst>
                                      </p:cBhvr>
                                      <p:to>
                                        <p:strVal val="visible"/>
                                      </p:to>
                                    </p:set>
                                    <p:animEffect transition="in" filter="dissolve">
                                      <p:cBhvr>
                                        <p:cTn id="11" dur="500"/>
                                        <p:tgtEl>
                                          <p:spTgt spid="265"/>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266"/>
                                        </p:tgtEl>
                                        <p:attrNameLst>
                                          <p:attrName>style.visibility</p:attrName>
                                        </p:attrNameLst>
                                      </p:cBhvr>
                                      <p:to>
                                        <p:strVal val="visible"/>
                                      </p:to>
                                    </p:set>
                                    <p:animEffect transition="in" filter="checkerboard(across)">
                                      <p:cBhvr>
                                        <p:cTn id="16" dur="500"/>
                                        <p:tgtEl>
                                          <p:spTgt spid="266"/>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checkerboard(across)">
                                      <p:cBhvr>
                                        <p:cTn id="19" dur="500"/>
                                        <p:tgtEl>
                                          <p:spTgt spid="267"/>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68"/>
                                        </p:tgtEl>
                                        <p:attrNameLst>
                                          <p:attrName>style.visibility</p:attrName>
                                        </p:attrNameLst>
                                      </p:cBhvr>
                                      <p:to>
                                        <p:strVal val="visible"/>
                                      </p:to>
                                    </p:set>
                                    <p:animEffect transition="in" filter="checkerboard(across)">
                                      <p:cBhvr>
                                        <p:cTn id="22" dur="500"/>
                                        <p:tgtEl>
                                          <p:spTgt spid="268"/>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69"/>
                                        </p:tgtEl>
                                        <p:attrNameLst>
                                          <p:attrName>style.visibility</p:attrName>
                                        </p:attrNameLst>
                                      </p:cBhvr>
                                      <p:to>
                                        <p:strVal val="visible"/>
                                      </p:to>
                                    </p:set>
                                    <p:animEffect transition="in" filter="checkerboard(across)">
                                      <p:cBhvr>
                                        <p:cTn id="25" dur="500"/>
                                        <p:tgtEl>
                                          <p:spTgt spid="269"/>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72">
                                            <p:txEl>
                                              <p:pRg st="0" end="0"/>
                                            </p:txEl>
                                          </p:spTgt>
                                        </p:tgtEl>
                                        <p:attrNameLst>
                                          <p:attrName>style.visibility</p:attrName>
                                        </p:attrNameLst>
                                      </p:cBhvr>
                                      <p:to>
                                        <p:strVal val="visible"/>
                                      </p:to>
                                    </p:set>
                                    <p:animEffect transition="in" filter="checkerboard(across)">
                                      <p:cBhvr>
                                        <p:cTn id="28" dur="500"/>
                                        <p:tgtEl>
                                          <p:spTgt spid="272">
                                            <p:txEl>
                                              <p:pRg st="0" end="0"/>
                                            </p:txEl>
                                          </p:spTgt>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273">
                                            <p:txEl>
                                              <p:pRg st="0" end="0"/>
                                            </p:txEl>
                                          </p:spTgt>
                                        </p:tgtEl>
                                        <p:attrNameLst>
                                          <p:attrName>style.visibility</p:attrName>
                                        </p:attrNameLst>
                                      </p:cBhvr>
                                      <p:to>
                                        <p:strVal val="visible"/>
                                      </p:to>
                                    </p:set>
                                    <p:animEffect transition="in" filter="checkerboard(across)">
                                      <p:cBhvr>
                                        <p:cTn id="31" dur="500"/>
                                        <p:tgtEl>
                                          <p:spTgt spid="273">
                                            <p:txEl>
                                              <p:pRg st="0" end="0"/>
                                            </p:txEl>
                                          </p:spTgt>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275">
                                            <p:txEl>
                                              <p:pRg st="0" end="0"/>
                                            </p:txEl>
                                          </p:spTgt>
                                        </p:tgtEl>
                                        <p:attrNameLst>
                                          <p:attrName>style.visibility</p:attrName>
                                        </p:attrNameLst>
                                      </p:cBhvr>
                                      <p:to>
                                        <p:strVal val="visible"/>
                                      </p:to>
                                    </p:set>
                                    <p:animEffect transition="in" filter="checkerboard(across)">
                                      <p:cBhvr>
                                        <p:cTn id="34" dur="500"/>
                                        <p:tgtEl>
                                          <p:spTgt spid="275">
                                            <p:txEl>
                                              <p:pRg st="0" end="0"/>
                                            </p:txEl>
                                          </p:spTgt>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276">
                                            <p:txEl>
                                              <p:pRg st="0" end="0"/>
                                            </p:txEl>
                                          </p:spTgt>
                                        </p:tgtEl>
                                        <p:attrNameLst>
                                          <p:attrName>style.visibility</p:attrName>
                                        </p:attrNameLst>
                                      </p:cBhvr>
                                      <p:to>
                                        <p:strVal val="visible"/>
                                      </p:to>
                                    </p:set>
                                    <p:animEffect transition="in" filter="checkerboard(across)">
                                      <p:cBhvr>
                                        <p:cTn id="37" dur="500"/>
                                        <p:tgtEl>
                                          <p:spTgt spid="2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66" grpId="0"/>
      <p:bldP spid="267" grpId="0"/>
      <p:bldP spid="268" grpId="0"/>
      <p:bldP spid="269" grpId="0"/>
      <p:bldP spid="272" grpId="0" build="p"/>
      <p:bldP spid="273" grpId="0" build="p"/>
      <p:bldP spid="275" grpId="0" build="p"/>
      <p:bldP spid="27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a:spLocks noGrp="1"/>
          </p:cNvSpPr>
          <p:nvPr>
            <p:ph type="title"/>
          </p:nvPr>
        </p:nvSpPr>
        <p:spPr>
          <a:xfrm>
            <a:off x="4736025" y="2903425"/>
            <a:ext cx="3694800" cy="162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Objectives</a:t>
            </a:r>
            <a:endParaRPr dirty="0"/>
          </a:p>
          <a:p>
            <a:pPr marL="0" lvl="0" indent="0" algn="r" rtl="0">
              <a:spcBef>
                <a:spcPts val="0"/>
              </a:spcBef>
              <a:spcAft>
                <a:spcPts val="0"/>
              </a:spcAft>
              <a:buNone/>
            </a:pPr>
            <a:r>
              <a:rPr lang="en" dirty="0"/>
              <a:t>of the project</a:t>
            </a:r>
            <a:endParaRPr dirty="0"/>
          </a:p>
        </p:txBody>
      </p:sp>
      <p:sp>
        <p:nvSpPr>
          <p:cNvPr id="290" name="Google Shape;290;p34"/>
          <p:cNvSpPr txBox="1">
            <a:spLocks noGrp="1"/>
          </p:cNvSpPr>
          <p:nvPr>
            <p:ph type="title" idx="2"/>
          </p:nvPr>
        </p:nvSpPr>
        <p:spPr>
          <a:xfrm>
            <a:off x="7421325" y="1962700"/>
            <a:ext cx="1009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pic>
        <p:nvPicPr>
          <p:cNvPr id="291" name="Google Shape;291;p34"/>
          <p:cNvPicPr preferRelativeResize="0">
            <a:picLocks noGrp="1"/>
          </p:cNvPicPr>
          <p:nvPr>
            <p:ph type="pic" idx="3"/>
          </p:nvPr>
        </p:nvPicPr>
        <p:blipFill rotWithShape="1">
          <a:blip r:embed="rId3">
            <a:alphaModFix/>
          </a:blip>
          <a:srcRect l="7104" r="36687"/>
          <a:stretch/>
        </p:blipFill>
        <p:spPr>
          <a:xfrm>
            <a:off x="599650" y="265625"/>
            <a:ext cx="4059900" cy="4064400"/>
          </a:xfrm>
          <a:prstGeom prst="ellipse">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91"/>
                                        </p:tgtEl>
                                        <p:attrNameLst>
                                          <p:attrName>fillcolor</p:attrName>
                                        </p:attrNameLst>
                                      </p:cBhvr>
                                      <p:to>
                                        <a:schemeClr val="accent2"/>
                                      </p:to>
                                    </p:animClr>
                                    <p:set>
                                      <p:cBhvr>
                                        <p:cTn id="7" dur="2000" fill="hold"/>
                                        <p:tgtEl>
                                          <p:spTgt spid="291"/>
                                        </p:tgtEl>
                                        <p:attrNameLst>
                                          <p:attrName>fill.type</p:attrName>
                                        </p:attrNameLst>
                                      </p:cBhvr>
                                      <p:to>
                                        <p:strVal val="solid"/>
                                      </p:to>
                                    </p:set>
                                    <p:set>
                                      <p:cBhvr>
                                        <p:cTn id="8" dur="2000" fill="hold"/>
                                        <p:tgtEl>
                                          <p:spTgt spid="29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7" presetClass="emph" presetSubtype="0" fill="remove" nodeType="clickEffect">
                                  <p:stCondLst>
                                    <p:cond delay="0"/>
                                  </p:stCondLst>
                                  <p:childTnLst>
                                    <p:animClr clrSpc="rgb" dir="cw">
                                      <p:cBhvr override="childStyle">
                                        <p:cTn id="12" dur="250" autoRev="1" fill="remove"/>
                                        <p:tgtEl>
                                          <p:spTgt spid="291"/>
                                        </p:tgtEl>
                                        <p:attrNameLst>
                                          <p:attrName>style.color</p:attrName>
                                        </p:attrNameLst>
                                      </p:cBhvr>
                                      <p:to>
                                        <a:schemeClr val="bg1"/>
                                      </p:to>
                                    </p:animClr>
                                    <p:animClr clrSpc="rgb" dir="cw">
                                      <p:cBhvr>
                                        <p:cTn id="13" dur="250" autoRev="1" fill="remove"/>
                                        <p:tgtEl>
                                          <p:spTgt spid="291"/>
                                        </p:tgtEl>
                                        <p:attrNameLst>
                                          <p:attrName>fillcolor</p:attrName>
                                        </p:attrNameLst>
                                      </p:cBhvr>
                                      <p:to>
                                        <a:schemeClr val="bg1"/>
                                      </p:to>
                                    </p:animClr>
                                    <p:set>
                                      <p:cBhvr>
                                        <p:cTn id="14" dur="250" autoRev="1" fill="remove"/>
                                        <p:tgtEl>
                                          <p:spTgt spid="291"/>
                                        </p:tgtEl>
                                        <p:attrNameLst>
                                          <p:attrName>fill.type</p:attrName>
                                        </p:attrNameLst>
                                      </p:cBhvr>
                                      <p:to>
                                        <p:strVal val="solid"/>
                                      </p:to>
                                    </p:set>
                                    <p:set>
                                      <p:cBhvr>
                                        <p:cTn id="15" dur="250" autoRev="1" fill="remove"/>
                                        <p:tgtEl>
                                          <p:spTgt spid="291"/>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91"/>
                                        </p:tgtEl>
                                        <p:attrNameLst>
                                          <p:attrName>style.visibility</p:attrName>
                                        </p:attrNameLst>
                                      </p:cBhvr>
                                      <p:to>
                                        <p:strVal val="visible"/>
                                      </p:to>
                                    </p:set>
                                    <p:anim calcmode="lin" valueType="num">
                                      <p:cBhvr additive="base">
                                        <p:cTn id="20" dur="500" fill="hold"/>
                                        <p:tgtEl>
                                          <p:spTgt spid="291"/>
                                        </p:tgtEl>
                                        <p:attrNameLst>
                                          <p:attrName>ppt_x</p:attrName>
                                        </p:attrNameLst>
                                      </p:cBhvr>
                                      <p:tavLst>
                                        <p:tav tm="0">
                                          <p:val>
                                            <p:strVal val="#ppt_x"/>
                                          </p:val>
                                        </p:tav>
                                        <p:tav tm="100000">
                                          <p:val>
                                            <p:strVal val="#ppt_x"/>
                                          </p:val>
                                        </p:tav>
                                      </p:tavLst>
                                    </p:anim>
                                    <p:anim calcmode="lin" valueType="num">
                                      <p:cBhvr additive="base">
                                        <p:cTn id="21" dur="500" fill="hold"/>
                                        <p:tgtEl>
                                          <p:spTgt spid="29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289"/>
                                        </p:tgtEl>
                                        <p:attrNameLst>
                                          <p:attrName>style.visibility</p:attrName>
                                        </p:attrNameLst>
                                      </p:cBhvr>
                                      <p:to>
                                        <p:strVal val="visible"/>
                                      </p:to>
                                    </p:set>
                                    <p:animEffect transition="in" filter="strips(downLeft)">
                                      <p:cBhvr>
                                        <p:cTn id="26" dur="500"/>
                                        <p:tgtEl>
                                          <p:spTgt spid="289"/>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290"/>
                                        </p:tgtEl>
                                        <p:attrNameLst>
                                          <p:attrName>style.visibility</p:attrName>
                                        </p:attrNameLst>
                                      </p:cBhvr>
                                      <p:to>
                                        <p:strVal val="visible"/>
                                      </p:to>
                                    </p:set>
                                    <p:animEffect transition="in" filter="strips(downLeft)">
                                      <p:cBhvr>
                                        <p:cTn id="29" dur="5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p:bldP spid="29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subTitle" idx="4"/>
          </p:nvPr>
        </p:nvSpPr>
        <p:spPr>
          <a:xfrm>
            <a:off x="654520" y="1118762"/>
            <a:ext cx="2975647" cy="50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goal</a:t>
            </a:r>
            <a:endParaRPr dirty="0"/>
          </a:p>
        </p:txBody>
      </p:sp>
      <p:sp>
        <p:nvSpPr>
          <p:cNvPr id="297" name="Google Shape;297;p35"/>
          <p:cNvSpPr txBox="1">
            <a:spLocks noGrp="1"/>
          </p:cNvSpPr>
          <p:nvPr>
            <p:ph type="title"/>
          </p:nvPr>
        </p:nvSpPr>
        <p:spPr>
          <a:xfrm>
            <a:off x="654520" y="47520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298" name="Google Shape;298;p35"/>
          <p:cNvSpPr txBox="1">
            <a:spLocks noGrp="1"/>
          </p:cNvSpPr>
          <p:nvPr>
            <p:ph type="subTitle" idx="1"/>
          </p:nvPr>
        </p:nvSpPr>
        <p:spPr>
          <a:xfrm>
            <a:off x="714200" y="2634209"/>
            <a:ext cx="6558149" cy="1958576"/>
          </a:xfrm>
          <a:prstGeom prst="rect">
            <a:avLst/>
          </a:prstGeom>
        </p:spPr>
        <p:txBody>
          <a:bodyPr spcFirstLastPara="1" wrap="square" lIns="91425" tIns="91425" rIns="91425" bIns="91425" anchor="t" anchorCtr="0">
            <a:noAutofit/>
          </a:bodyPr>
          <a:lstStyle/>
          <a:p>
            <a:pPr marL="0" marR="0" lvl="0" indent="0">
              <a:spcBef>
                <a:spcPts val="0"/>
              </a:spcBef>
              <a:spcAft>
                <a:spcPts val="0"/>
              </a:spcAft>
              <a:tabLst>
                <a:tab pos="457200" algn="l"/>
              </a:tabLst>
            </a:pPr>
            <a:r>
              <a:rPr lang="en-US" sz="1400" kern="100" dirty="0">
                <a:latin typeface="Aptos" panose="020B0004020202020204" pitchFamily="34" charset="0"/>
                <a:ea typeface="Aptos" panose="020B0004020202020204" pitchFamily="34" charset="0"/>
                <a:cs typeface="Times New Roman" panose="02020603050405020304" pitchFamily="18" charset="0"/>
              </a:rPr>
              <a:t>1.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What are the relationships between fertility rate, life expectancy, median age, population growth, sex ratio, suicide rate, and urbanization rate across countries in 2020?</a:t>
            </a:r>
          </a:p>
          <a:p>
            <a:pPr marL="457200" marR="0">
              <a:spcBef>
                <a:spcPts val="0"/>
              </a:spcBef>
              <a:spcAft>
                <a:spcPts val="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lvl="0" indent="0">
              <a:spcBef>
                <a:spcPts val="0"/>
              </a:spcBef>
              <a:spcAft>
                <a:spcPts val="0"/>
              </a:spcAft>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2. Can we identify distinct clusters or groups of countries that emerge based on these indicators in 2020?</a:t>
            </a:r>
          </a:p>
          <a:p>
            <a:pPr marL="457200" marR="0">
              <a:spcBef>
                <a:spcPts val="0"/>
              </a:spcBef>
              <a:spcAft>
                <a:spcPts val="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lvl="0" indent="0">
              <a:spcBef>
                <a:spcPts val="0"/>
              </a:spcBef>
              <a:spcAft>
                <a:spcPts val="0"/>
              </a:spcAft>
              <a:tabLst>
                <a:tab pos="457200" algn="l"/>
              </a:tabLs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3. How do the selected countries compare in terms of these indicators in 2020?</a:t>
            </a:r>
          </a:p>
        </p:txBody>
      </p:sp>
      <p:sp>
        <p:nvSpPr>
          <p:cNvPr id="299" name="Google Shape;299;p35"/>
          <p:cNvSpPr txBox="1">
            <a:spLocks noGrp="1"/>
          </p:cNvSpPr>
          <p:nvPr>
            <p:ph type="subTitle" idx="2"/>
          </p:nvPr>
        </p:nvSpPr>
        <p:spPr>
          <a:xfrm>
            <a:off x="714200" y="1624694"/>
            <a:ext cx="5979207" cy="960313"/>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goal of this project is to explore and analyze demographic data by country for the year 2020, using machine learning techniques to uncover insights and compare key indicators across countries. We aim to answer the following questions:</a:t>
            </a:r>
          </a:p>
        </p:txBody>
      </p:sp>
      <p:pic>
        <p:nvPicPr>
          <p:cNvPr id="5" name="Graphic 4" descr="Artificial Intelligence outline">
            <a:extLst>
              <a:ext uri="{FF2B5EF4-FFF2-40B4-BE49-F238E27FC236}">
                <a16:creationId xmlns:a16="http://schemas.microsoft.com/office/drawing/2014/main" id="{3AA05367-8457-44F2-688C-FEA35DE5F0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4628" y="972615"/>
            <a:ext cx="1036937" cy="10848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animEffect transition="in" filter="fade">
                                      <p:cBhvr>
                                        <p:cTn id="7" dur="500"/>
                                        <p:tgtEl>
                                          <p:spTgt spid="29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7"/>
                                        </p:tgtEl>
                                        <p:attrNameLst>
                                          <p:attrName>style.visibility</p:attrName>
                                        </p:attrNameLst>
                                      </p:cBhvr>
                                      <p:to>
                                        <p:strVal val="visible"/>
                                      </p:to>
                                    </p:set>
                                    <p:animEffect transition="in" filter="fade">
                                      <p:cBhvr>
                                        <p:cTn id="10" dur="500"/>
                                        <p:tgtEl>
                                          <p:spTgt spid="29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9">
                                            <p:txEl>
                                              <p:pRg st="0" end="0"/>
                                            </p:txEl>
                                          </p:spTgt>
                                        </p:tgtEl>
                                        <p:attrNameLst>
                                          <p:attrName>style.visibility</p:attrName>
                                        </p:attrNameLst>
                                      </p:cBhvr>
                                      <p:to>
                                        <p:strVal val="visible"/>
                                      </p:to>
                                    </p:set>
                                    <p:animEffect transition="in" filter="fade">
                                      <p:cBhvr>
                                        <p:cTn id="13" dur="500"/>
                                        <p:tgtEl>
                                          <p:spTgt spid="299">
                                            <p:txEl>
                                              <p:pRg st="0" end="0"/>
                                            </p:txEl>
                                          </p:spTgt>
                                        </p:tgtEl>
                                      </p:cBhvr>
                                    </p:animEffect>
                                  </p:childTnLst>
                                </p:cTn>
                              </p:par>
                              <p:par>
                                <p:cTn id="14" presetID="31" presetClass="entr" presetSubtype="0" fill="hold" grpId="1" nodeType="withEffect">
                                  <p:stCondLst>
                                    <p:cond delay="0"/>
                                  </p:stCondLst>
                                  <p:childTnLst>
                                    <p:set>
                                      <p:cBhvr>
                                        <p:cTn id="15" dur="1" fill="hold">
                                          <p:stCondLst>
                                            <p:cond delay="0"/>
                                          </p:stCondLst>
                                        </p:cTn>
                                        <p:tgtEl>
                                          <p:spTgt spid="299">
                                            <p:txEl>
                                              <p:pRg st="0" end="0"/>
                                            </p:txEl>
                                          </p:spTgt>
                                        </p:tgtEl>
                                        <p:attrNameLst>
                                          <p:attrName>style.visibility</p:attrName>
                                        </p:attrNameLst>
                                      </p:cBhvr>
                                      <p:to>
                                        <p:strVal val="visible"/>
                                      </p:to>
                                    </p:set>
                                    <p:anim calcmode="lin" valueType="num">
                                      <p:cBhvr>
                                        <p:cTn id="16" dur="1000" fill="hold"/>
                                        <p:tgtEl>
                                          <p:spTgt spid="299">
                                            <p:txEl>
                                              <p:pRg st="0" end="0"/>
                                            </p:txEl>
                                          </p:spTgt>
                                        </p:tgtEl>
                                        <p:attrNameLst>
                                          <p:attrName>ppt_w</p:attrName>
                                        </p:attrNameLst>
                                      </p:cBhvr>
                                      <p:tavLst>
                                        <p:tav tm="0">
                                          <p:val>
                                            <p:fltVal val="0"/>
                                          </p:val>
                                        </p:tav>
                                        <p:tav tm="100000">
                                          <p:val>
                                            <p:strVal val="#ppt_w"/>
                                          </p:val>
                                        </p:tav>
                                      </p:tavLst>
                                    </p:anim>
                                    <p:anim calcmode="lin" valueType="num">
                                      <p:cBhvr>
                                        <p:cTn id="17" dur="1000" fill="hold"/>
                                        <p:tgtEl>
                                          <p:spTgt spid="299">
                                            <p:txEl>
                                              <p:pRg st="0" end="0"/>
                                            </p:txEl>
                                          </p:spTgt>
                                        </p:tgtEl>
                                        <p:attrNameLst>
                                          <p:attrName>ppt_h</p:attrName>
                                        </p:attrNameLst>
                                      </p:cBhvr>
                                      <p:tavLst>
                                        <p:tav tm="0">
                                          <p:val>
                                            <p:fltVal val="0"/>
                                          </p:val>
                                        </p:tav>
                                        <p:tav tm="100000">
                                          <p:val>
                                            <p:strVal val="#ppt_h"/>
                                          </p:val>
                                        </p:tav>
                                      </p:tavLst>
                                    </p:anim>
                                    <p:anim calcmode="lin" valueType="num">
                                      <p:cBhvr>
                                        <p:cTn id="18" dur="1000" fill="hold"/>
                                        <p:tgtEl>
                                          <p:spTgt spid="299">
                                            <p:txEl>
                                              <p:pRg st="0" end="0"/>
                                            </p:txEl>
                                          </p:spTgt>
                                        </p:tgtEl>
                                        <p:attrNameLst>
                                          <p:attrName>style.rotation</p:attrName>
                                        </p:attrNameLst>
                                      </p:cBhvr>
                                      <p:tavLst>
                                        <p:tav tm="0">
                                          <p:val>
                                            <p:fltVal val="90"/>
                                          </p:val>
                                        </p:tav>
                                        <p:tav tm="100000">
                                          <p:val>
                                            <p:fltVal val="0"/>
                                          </p:val>
                                        </p:tav>
                                      </p:tavLst>
                                    </p:anim>
                                    <p:animEffect transition="in" filter="fade">
                                      <p:cBhvr>
                                        <p:cTn id="19" dur="1000"/>
                                        <p:tgtEl>
                                          <p:spTgt spid="299">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8">
                                            <p:txEl>
                                              <p:pRg st="0" end="0"/>
                                            </p:txEl>
                                          </p:spTgt>
                                        </p:tgtEl>
                                        <p:attrNameLst>
                                          <p:attrName>style.visibility</p:attrName>
                                        </p:attrNameLst>
                                      </p:cBhvr>
                                      <p:to>
                                        <p:strVal val="visible"/>
                                      </p:to>
                                    </p:set>
                                    <p:animEffect transition="in" filter="fade">
                                      <p:cBhvr>
                                        <p:cTn id="22" dur="500"/>
                                        <p:tgtEl>
                                          <p:spTgt spid="29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8">
                                            <p:txEl>
                                              <p:pRg st="1" end="1"/>
                                            </p:txEl>
                                          </p:spTgt>
                                        </p:tgtEl>
                                        <p:attrNameLst>
                                          <p:attrName>style.visibility</p:attrName>
                                        </p:attrNameLst>
                                      </p:cBhvr>
                                      <p:to>
                                        <p:strVal val="visible"/>
                                      </p:to>
                                    </p:set>
                                    <p:animEffect transition="in" filter="fade">
                                      <p:cBhvr>
                                        <p:cTn id="27" dur="500"/>
                                        <p:tgtEl>
                                          <p:spTgt spid="29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8">
                                            <p:txEl>
                                              <p:pRg st="2" end="2"/>
                                            </p:txEl>
                                          </p:spTgt>
                                        </p:tgtEl>
                                        <p:attrNameLst>
                                          <p:attrName>style.visibility</p:attrName>
                                        </p:attrNameLst>
                                      </p:cBhvr>
                                      <p:to>
                                        <p:strVal val="visible"/>
                                      </p:to>
                                    </p:set>
                                    <p:animEffect transition="in" filter="fade">
                                      <p:cBhvr>
                                        <p:cTn id="32" dur="500"/>
                                        <p:tgtEl>
                                          <p:spTgt spid="29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8">
                                            <p:txEl>
                                              <p:pRg st="3" end="3"/>
                                            </p:txEl>
                                          </p:spTgt>
                                        </p:tgtEl>
                                        <p:attrNameLst>
                                          <p:attrName>style.visibility</p:attrName>
                                        </p:attrNameLst>
                                      </p:cBhvr>
                                      <p:to>
                                        <p:strVal val="visible"/>
                                      </p:to>
                                    </p:set>
                                    <p:animEffect transition="in" filter="fade">
                                      <p:cBhvr>
                                        <p:cTn id="37" dur="500"/>
                                        <p:tgtEl>
                                          <p:spTgt spid="298">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8">
                                            <p:txEl>
                                              <p:pRg st="4" end="4"/>
                                            </p:txEl>
                                          </p:spTgt>
                                        </p:tgtEl>
                                        <p:attrNameLst>
                                          <p:attrName>style.visibility</p:attrName>
                                        </p:attrNameLst>
                                      </p:cBhvr>
                                      <p:to>
                                        <p:strVal val="visible"/>
                                      </p:to>
                                    </p:set>
                                    <p:animEffect transition="in" filter="fade">
                                      <p:cBhvr>
                                        <p:cTn id="42" dur="500"/>
                                        <p:tgtEl>
                                          <p:spTgt spid="298">
                                            <p:txEl>
                                              <p:pRg st="4" end="4"/>
                                            </p:txEl>
                                          </p:spTgt>
                                        </p:tgtEl>
                                      </p:cBhvr>
                                    </p:animEffect>
                                  </p:childTnLst>
                                </p:cTn>
                              </p:par>
                              <p:par>
                                <p:cTn id="43" presetID="3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1000" fill="hold"/>
                                        <p:tgtEl>
                                          <p:spTgt spid="5"/>
                                        </p:tgtEl>
                                        <p:attrNameLst>
                                          <p:attrName>ppt_w</p:attrName>
                                        </p:attrNameLst>
                                      </p:cBhvr>
                                      <p:tavLst>
                                        <p:tav tm="0">
                                          <p:val>
                                            <p:fltVal val="0"/>
                                          </p:val>
                                        </p:tav>
                                        <p:tav tm="100000">
                                          <p:val>
                                            <p:strVal val="#ppt_w"/>
                                          </p:val>
                                        </p:tav>
                                      </p:tavLst>
                                    </p:anim>
                                    <p:anim calcmode="lin" valueType="num">
                                      <p:cBhvr>
                                        <p:cTn id="46" dur="1000" fill="hold"/>
                                        <p:tgtEl>
                                          <p:spTgt spid="5"/>
                                        </p:tgtEl>
                                        <p:attrNameLst>
                                          <p:attrName>ppt_h</p:attrName>
                                        </p:attrNameLst>
                                      </p:cBhvr>
                                      <p:tavLst>
                                        <p:tav tm="0">
                                          <p:val>
                                            <p:fltVal val="0"/>
                                          </p:val>
                                        </p:tav>
                                        <p:tav tm="100000">
                                          <p:val>
                                            <p:strVal val="#ppt_h"/>
                                          </p:val>
                                        </p:tav>
                                      </p:tavLst>
                                    </p:anim>
                                    <p:anim calcmode="lin" valueType="num">
                                      <p:cBhvr>
                                        <p:cTn id="47" dur="1000" fill="hold"/>
                                        <p:tgtEl>
                                          <p:spTgt spid="5"/>
                                        </p:tgtEl>
                                        <p:attrNameLst>
                                          <p:attrName>style.rotation</p:attrName>
                                        </p:attrNameLst>
                                      </p:cBhvr>
                                      <p:tavLst>
                                        <p:tav tm="0">
                                          <p:val>
                                            <p:fltVal val="90"/>
                                          </p:val>
                                        </p:tav>
                                        <p:tav tm="100000">
                                          <p:val>
                                            <p:fltVal val="0"/>
                                          </p:val>
                                        </p:tav>
                                      </p:tavLst>
                                    </p:anim>
                                    <p:animEffect transition="in" filter="fade">
                                      <p:cBhvr>
                                        <p:cTn id="4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build="p"/>
      <p:bldP spid="297" grpId="0"/>
      <p:bldP spid="298" grpId="0" build="p"/>
      <p:bldP spid="299" grpId="0" build="p"/>
      <p:bldP spid="299"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a:t>
            </a:r>
            <a:endParaRPr dirty="0"/>
          </a:p>
        </p:txBody>
      </p:sp>
      <p:sp>
        <p:nvSpPr>
          <p:cNvPr id="319" name="Google Shape;319;p36"/>
          <p:cNvSpPr txBox="1">
            <a:spLocks noGrp="1"/>
          </p:cNvSpPr>
          <p:nvPr>
            <p:ph type="subTitle" idx="1"/>
          </p:nvPr>
        </p:nvSpPr>
        <p:spPr>
          <a:xfrm>
            <a:off x="0" y="1045018"/>
            <a:ext cx="2392800" cy="4098482"/>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400" dirty="0">
                <a:effectLst/>
                <a:latin typeface="Aptos" panose="020B0004020202020204" pitchFamily="34" charset="0"/>
                <a:ea typeface="Aptos" panose="020B0004020202020204" pitchFamily="34" charset="0"/>
                <a:cs typeface="Times New Roman" panose="02020603050405020304" pitchFamily="18" charset="0"/>
              </a:rPr>
              <a:t>We will be using a dataset containing information on </a:t>
            </a:r>
            <a:r>
              <a:rPr lang="en-US" sz="1400" b="1" dirty="0">
                <a:effectLst/>
                <a:latin typeface="Aptos" panose="020B0004020202020204" pitchFamily="34" charset="0"/>
                <a:ea typeface="Aptos" panose="020B0004020202020204" pitchFamily="34" charset="0"/>
                <a:cs typeface="Times New Roman" panose="02020603050405020304" pitchFamily="18" charset="0"/>
              </a:rPr>
              <a:t>fertility rate</a:t>
            </a:r>
            <a:r>
              <a:rPr lang="en-US" sz="1400" dirty="0">
                <a:effectLst/>
                <a:latin typeface="Aptos" panose="020B0004020202020204" pitchFamily="34" charset="0"/>
                <a:ea typeface="Aptos" panose="020B0004020202020204" pitchFamily="34" charset="0"/>
                <a:cs typeface="Times New Roman" panose="02020603050405020304" pitchFamily="18" charset="0"/>
              </a:rPr>
              <a:t>, </a:t>
            </a:r>
            <a:r>
              <a:rPr lang="en-US" sz="1400" b="1" dirty="0">
                <a:effectLst/>
                <a:latin typeface="Aptos" panose="020B0004020202020204" pitchFamily="34" charset="0"/>
                <a:ea typeface="Aptos" panose="020B0004020202020204" pitchFamily="34" charset="0"/>
                <a:cs typeface="Times New Roman" panose="02020603050405020304" pitchFamily="18" charset="0"/>
              </a:rPr>
              <a:t>life expectancy</a:t>
            </a:r>
            <a:r>
              <a:rPr lang="en-US" sz="1400" dirty="0">
                <a:effectLst/>
                <a:latin typeface="Aptos" panose="020B0004020202020204" pitchFamily="34" charset="0"/>
                <a:ea typeface="Aptos" panose="020B0004020202020204" pitchFamily="34" charset="0"/>
                <a:cs typeface="Times New Roman" panose="02020603050405020304" pitchFamily="18" charset="0"/>
              </a:rPr>
              <a:t>, </a:t>
            </a:r>
            <a:r>
              <a:rPr lang="en-US" sz="1400" b="1" dirty="0">
                <a:effectLst/>
                <a:latin typeface="Aptos" panose="020B0004020202020204" pitchFamily="34" charset="0"/>
                <a:ea typeface="Aptos" panose="020B0004020202020204" pitchFamily="34" charset="0"/>
                <a:cs typeface="Times New Roman" panose="02020603050405020304" pitchFamily="18" charset="0"/>
              </a:rPr>
              <a:t>median age</a:t>
            </a:r>
            <a:r>
              <a:rPr lang="en-US" sz="1400" dirty="0">
                <a:effectLst/>
                <a:latin typeface="Aptos" panose="020B0004020202020204" pitchFamily="34" charset="0"/>
                <a:ea typeface="Aptos" panose="020B0004020202020204" pitchFamily="34" charset="0"/>
                <a:cs typeface="Times New Roman" panose="02020603050405020304" pitchFamily="18" charset="0"/>
              </a:rPr>
              <a:t>, </a:t>
            </a:r>
            <a:r>
              <a:rPr lang="en-US" sz="1400" b="1" dirty="0">
                <a:effectLst/>
                <a:latin typeface="Aptos" panose="020B0004020202020204" pitchFamily="34" charset="0"/>
                <a:ea typeface="Aptos" panose="020B0004020202020204" pitchFamily="34" charset="0"/>
                <a:cs typeface="Times New Roman" panose="02020603050405020304" pitchFamily="18" charset="0"/>
              </a:rPr>
              <a:t>population growth, sex ratio, suicide rate, and urbanization rate </a:t>
            </a:r>
            <a:r>
              <a:rPr lang="en-US" sz="1400" dirty="0">
                <a:effectLst/>
                <a:latin typeface="Aptos" panose="020B0004020202020204" pitchFamily="34" charset="0"/>
                <a:ea typeface="Aptos" panose="020B0004020202020204" pitchFamily="34" charset="0"/>
                <a:cs typeface="Times New Roman" panose="02020603050405020304" pitchFamily="18" charset="0"/>
              </a:rPr>
              <a:t>for various countries in the year </a:t>
            </a:r>
            <a:r>
              <a:rPr lang="en-US" sz="1400" b="1" u="sng" dirty="0">
                <a:effectLst/>
                <a:latin typeface="Aptos" panose="020B0004020202020204" pitchFamily="34" charset="0"/>
                <a:ea typeface="Aptos" panose="020B0004020202020204" pitchFamily="34" charset="0"/>
                <a:cs typeface="Times New Roman" panose="02020603050405020304" pitchFamily="18" charset="0"/>
              </a:rPr>
              <a:t>2020</a:t>
            </a:r>
            <a:r>
              <a:rPr lang="en-US" sz="1400" dirty="0">
                <a:effectLst/>
                <a:latin typeface="Aptos" panose="020B0004020202020204" pitchFamily="34" charset="0"/>
                <a:ea typeface="Aptos" panose="020B0004020202020204" pitchFamily="34" charset="0"/>
                <a:cs typeface="Times New Roman" panose="02020603050405020304" pitchFamily="18" charset="0"/>
              </a:rPr>
              <a:t>. The dataset has </a:t>
            </a:r>
            <a:r>
              <a:rPr lang="en-US" sz="1400" b="1" dirty="0">
                <a:effectLst/>
                <a:latin typeface="Aptos" panose="020B0004020202020204" pitchFamily="34" charset="0"/>
                <a:ea typeface="Aptos" panose="020B0004020202020204" pitchFamily="34" charset="0"/>
                <a:cs typeface="Times New Roman" panose="02020603050405020304" pitchFamily="18" charset="0"/>
              </a:rPr>
              <a:t>171 </a:t>
            </a:r>
            <a:r>
              <a:rPr lang="en-US" sz="1400" dirty="0">
                <a:effectLst/>
                <a:latin typeface="Aptos" panose="020B0004020202020204" pitchFamily="34" charset="0"/>
                <a:ea typeface="Aptos" panose="020B0004020202020204" pitchFamily="34" charset="0"/>
                <a:cs typeface="Times New Roman" panose="02020603050405020304" pitchFamily="18" charset="0"/>
              </a:rPr>
              <a:t>records and includes country names and numerical values for each indicator. The source of the dataset is: </a:t>
            </a:r>
            <a:r>
              <a:rPr lang="en-US" sz="14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https://www.kaggle.com/datasets/daniboy370/world-data-by-country-2020</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lvl="0" indent="0" algn="l" rtl="0">
              <a:spcBef>
                <a:spcPts val="0"/>
              </a:spcBef>
              <a:spcAft>
                <a:spcPts val="0"/>
              </a:spcAft>
              <a:buNone/>
            </a:pPr>
            <a:endParaRPr sz="900" dirty="0"/>
          </a:p>
        </p:txBody>
      </p:sp>
      <p:grpSp>
        <p:nvGrpSpPr>
          <p:cNvPr id="323" name="Google Shape;323;p36"/>
          <p:cNvGrpSpPr/>
          <p:nvPr/>
        </p:nvGrpSpPr>
        <p:grpSpPr>
          <a:xfrm>
            <a:off x="200198" y="442286"/>
            <a:ext cx="406543" cy="464723"/>
            <a:chOff x="1557784" y="2597675"/>
            <a:chExt cx="329638" cy="376813"/>
          </a:xfrm>
        </p:grpSpPr>
        <p:sp>
          <p:nvSpPr>
            <p:cNvPr id="324" name="Google Shape;324;p36"/>
            <p:cNvSpPr/>
            <p:nvPr/>
          </p:nvSpPr>
          <p:spPr>
            <a:xfrm>
              <a:off x="1635243" y="2676008"/>
              <a:ext cx="55619" cy="104250"/>
            </a:xfrm>
            <a:custGeom>
              <a:avLst/>
              <a:gdLst/>
              <a:ahLst/>
              <a:cxnLst/>
              <a:rect l="l" t="t" r="r" b="b"/>
              <a:pathLst>
                <a:path w="191" h="358" extrusionOk="0">
                  <a:moveTo>
                    <a:pt x="191" y="210"/>
                  </a:moveTo>
                  <a:lnTo>
                    <a:pt x="191" y="0"/>
                  </a:lnTo>
                  <a:cubicBezTo>
                    <a:pt x="83" y="18"/>
                    <a:pt x="0" y="112"/>
                    <a:pt x="0" y="226"/>
                  </a:cubicBezTo>
                  <a:lnTo>
                    <a:pt x="0" y="226"/>
                  </a:lnTo>
                  <a:cubicBezTo>
                    <a:pt x="0" y="266"/>
                    <a:pt x="10" y="305"/>
                    <a:pt x="30" y="340"/>
                  </a:cubicBezTo>
                  <a:cubicBezTo>
                    <a:pt x="34" y="346"/>
                    <a:pt x="38" y="352"/>
                    <a:pt x="42" y="358"/>
                  </a:cubicBezTo>
                  <a:lnTo>
                    <a:pt x="191" y="21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5" name="Google Shape;325;p36"/>
            <p:cNvSpPr/>
            <p:nvPr/>
          </p:nvSpPr>
          <p:spPr>
            <a:xfrm>
              <a:off x="1712993" y="2676008"/>
              <a:ext cx="54454" cy="54746"/>
            </a:xfrm>
            <a:custGeom>
              <a:avLst/>
              <a:gdLst/>
              <a:ahLst/>
              <a:cxnLst/>
              <a:rect l="l" t="t" r="r" b="b"/>
              <a:pathLst>
                <a:path w="187" h="188" extrusionOk="0">
                  <a:moveTo>
                    <a:pt x="0" y="188"/>
                  </a:moveTo>
                  <a:lnTo>
                    <a:pt x="187" y="188"/>
                  </a:lnTo>
                  <a:cubicBezTo>
                    <a:pt x="183" y="161"/>
                    <a:pt x="173" y="135"/>
                    <a:pt x="160" y="111"/>
                  </a:cubicBezTo>
                  <a:cubicBezTo>
                    <a:pt x="140" y="77"/>
                    <a:pt x="111" y="48"/>
                    <a:pt x="76" y="27"/>
                  </a:cubicBezTo>
                  <a:cubicBezTo>
                    <a:pt x="52" y="14"/>
                    <a:pt x="26" y="5"/>
                    <a:pt x="0" y="0"/>
                  </a:cubicBezTo>
                  <a:lnTo>
                    <a:pt x="0" y="188"/>
                  </a:lnTo>
                  <a:close/>
                </a:path>
              </a:pathLst>
            </a:custGeom>
            <a:solidFill>
              <a:schemeClr val="dk2"/>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6" name="Google Shape;326;p36"/>
            <p:cNvSpPr/>
            <p:nvPr/>
          </p:nvSpPr>
          <p:spPr>
            <a:xfrm>
              <a:off x="1663198" y="2752884"/>
              <a:ext cx="104250" cy="55328"/>
            </a:xfrm>
            <a:custGeom>
              <a:avLst/>
              <a:gdLst/>
              <a:ahLst/>
              <a:cxnLst/>
              <a:rect l="l" t="t" r="r" b="b"/>
              <a:pathLst>
                <a:path w="358" h="190" extrusionOk="0">
                  <a:moveTo>
                    <a:pt x="148" y="0"/>
                  </a:moveTo>
                  <a:lnTo>
                    <a:pt x="0" y="147"/>
                  </a:lnTo>
                  <a:cubicBezTo>
                    <a:pt x="6" y="151"/>
                    <a:pt x="12" y="155"/>
                    <a:pt x="19" y="159"/>
                  </a:cubicBezTo>
                  <a:cubicBezTo>
                    <a:pt x="53" y="179"/>
                    <a:pt x="92" y="190"/>
                    <a:pt x="132" y="190"/>
                  </a:cubicBezTo>
                  <a:lnTo>
                    <a:pt x="133" y="190"/>
                  </a:lnTo>
                  <a:cubicBezTo>
                    <a:pt x="246" y="190"/>
                    <a:pt x="340" y="108"/>
                    <a:pt x="358" y="0"/>
                  </a:cubicBezTo>
                  <a:lnTo>
                    <a:pt x="148" y="0"/>
                  </a:lnTo>
                  <a:close/>
                </a:path>
              </a:pathLst>
            </a:custGeom>
            <a:solidFill>
              <a:schemeClr val="dk2"/>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7" name="Google Shape;327;p36"/>
            <p:cNvSpPr/>
            <p:nvPr/>
          </p:nvSpPr>
          <p:spPr>
            <a:xfrm>
              <a:off x="1557784" y="2597675"/>
              <a:ext cx="329638" cy="376813"/>
            </a:xfrm>
            <a:custGeom>
              <a:avLst/>
              <a:gdLst/>
              <a:ahLst/>
              <a:cxnLst/>
              <a:rect l="l" t="t" r="r" b="b"/>
              <a:pathLst>
                <a:path w="1132" h="1294" extrusionOk="0">
                  <a:moveTo>
                    <a:pt x="989" y="488"/>
                  </a:moveTo>
                  <a:cubicBezTo>
                    <a:pt x="985" y="219"/>
                    <a:pt x="765" y="0"/>
                    <a:pt x="495" y="0"/>
                  </a:cubicBezTo>
                  <a:cubicBezTo>
                    <a:pt x="222" y="0"/>
                    <a:pt x="0" y="222"/>
                    <a:pt x="0" y="495"/>
                  </a:cubicBezTo>
                  <a:cubicBezTo>
                    <a:pt x="0" y="581"/>
                    <a:pt x="23" y="666"/>
                    <a:pt x="67" y="741"/>
                  </a:cubicBezTo>
                  <a:cubicBezTo>
                    <a:pt x="90" y="781"/>
                    <a:pt x="119" y="818"/>
                    <a:pt x="153" y="851"/>
                  </a:cubicBezTo>
                  <a:lnTo>
                    <a:pt x="153" y="1294"/>
                  </a:lnTo>
                  <a:lnTo>
                    <a:pt x="761" y="1294"/>
                  </a:lnTo>
                  <a:lnTo>
                    <a:pt x="761" y="1066"/>
                  </a:lnTo>
                  <a:lnTo>
                    <a:pt x="989" y="1066"/>
                  </a:lnTo>
                  <a:lnTo>
                    <a:pt x="989" y="881"/>
                  </a:lnTo>
                  <a:lnTo>
                    <a:pt x="1132" y="881"/>
                  </a:lnTo>
                  <a:lnTo>
                    <a:pt x="989" y="488"/>
                  </a:lnTo>
                  <a:moveTo>
                    <a:pt x="495" y="798"/>
                  </a:moveTo>
                  <a:cubicBezTo>
                    <a:pt x="327" y="798"/>
                    <a:pt x="190" y="663"/>
                    <a:pt x="190" y="495"/>
                  </a:cubicBezTo>
                  <a:cubicBezTo>
                    <a:pt x="190" y="327"/>
                    <a:pt x="327" y="190"/>
                    <a:pt x="495" y="190"/>
                  </a:cubicBezTo>
                  <a:cubicBezTo>
                    <a:pt x="663" y="190"/>
                    <a:pt x="799" y="327"/>
                    <a:pt x="799" y="495"/>
                  </a:cubicBezTo>
                  <a:cubicBezTo>
                    <a:pt x="799" y="663"/>
                    <a:pt x="663" y="798"/>
                    <a:pt x="495" y="79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10" name="Picture 9">
            <a:extLst>
              <a:ext uri="{FF2B5EF4-FFF2-40B4-BE49-F238E27FC236}">
                <a16:creationId xmlns:a16="http://schemas.microsoft.com/office/drawing/2014/main" id="{E153D941-9C09-54B9-EF48-60848C9D1DDC}"/>
              </a:ext>
            </a:extLst>
          </p:cNvPr>
          <p:cNvPicPr>
            <a:picLocks noChangeAspect="1"/>
          </p:cNvPicPr>
          <p:nvPr/>
        </p:nvPicPr>
        <p:blipFill rotWithShape="1">
          <a:blip r:embed="rId4"/>
          <a:srcRect r="2977"/>
          <a:stretch/>
        </p:blipFill>
        <p:spPr>
          <a:xfrm>
            <a:off x="2420094" y="0"/>
            <a:ext cx="6723906" cy="5143500"/>
          </a:xfrm>
          <a:prstGeom prst="rect">
            <a:avLst/>
          </a:prstGeom>
        </p:spPr>
      </p:pic>
      <p:sp>
        <p:nvSpPr>
          <p:cNvPr id="14" name="Google Shape;290;p34">
            <a:extLst>
              <a:ext uri="{FF2B5EF4-FFF2-40B4-BE49-F238E27FC236}">
                <a16:creationId xmlns:a16="http://schemas.microsoft.com/office/drawing/2014/main" id="{969C8CD0-C705-3854-6E82-1480827CCF86}"/>
              </a:ext>
            </a:extLst>
          </p:cNvPr>
          <p:cNvSpPr txBox="1">
            <a:spLocks/>
          </p:cNvSpPr>
          <p:nvPr/>
        </p:nvSpPr>
        <p:spPr>
          <a:xfrm>
            <a:off x="892197" y="-44879"/>
            <a:ext cx="10095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1pPr>
            <a:lvl2pPr marL="914400" marR="0" lvl="1"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2pPr>
            <a:lvl3pPr marL="1371600" marR="0" lvl="2"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3pPr>
            <a:lvl4pPr marL="1828800" marR="0" lvl="3"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4pPr>
            <a:lvl5pPr marL="2286000" marR="0" lvl="4"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5pPr>
            <a:lvl6pPr marL="2743200" marR="0" lvl="5"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6pPr>
            <a:lvl7pPr marL="3200400" marR="0" lvl="6"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7pPr>
            <a:lvl8pPr marL="3657600" marR="0" lvl="7"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8pPr>
            <a:lvl9pPr marL="4114800" marR="0" lvl="8"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9pPr>
          </a:lstStyle>
          <a:p>
            <a:pPr marL="0" indent="0" algn="r"/>
            <a:r>
              <a:rPr lang="en" sz="2400" b="1" dirty="0">
                <a:solidFill>
                  <a:schemeClr val="bg2"/>
                </a:solidFill>
              </a:rPr>
              <a:t>02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blinds(horizontal)">
                                      <p:cBhvr>
                                        <p:cTn id="7" dur="500"/>
                                        <p:tgtEl>
                                          <p:spTgt spid="316"/>
                                        </p:tgtEl>
                                      </p:cBhvr>
                                    </p:animEffect>
                                  </p:childTnLst>
                                </p:cTn>
                              </p:par>
                              <p:par>
                                <p:cTn id="8" presetID="3" presetClass="entr" presetSubtype="1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blinds(horizontal)">
                                      <p:cBhvr>
                                        <p:cTn id="10" dur="500"/>
                                        <p:tgtEl>
                                          <p:spTgt spid="323"/>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319">
                                            <p:txEl>
                                              <p:pRg st="0" end="0"/>
                                            </p:txEl>
                                          </p:spTgt>
                                        </p:tgtEl>
                                        <p:attrNameLst>
                                          <p:attrName>style.visibility</p:attrName>
                                        </p:attrNameLst>
                                      </p:cBhvr>
                                      <p:to>
                                        <p:strVal val="visible"/>
                                      </p:to>
                                    </p:set>
                                    <p:animEffect transition="in" filter="checkerboard(across)">
                                      <p:cBhvr>
                                        <p:cTn id="15" dur="500"/>
                                        <p:tgtEl>
                                          <p:spTgt spid="3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319">
                                            <p:txEl>
                                              <p:pRg st="1" end="1"/>
                                            </p:txEl>
                                          </p:spTgt>
                                        </p:tgtEl>
                                        <p:attrNameLst>
                                          <p:attrName>style.visibility</p:attrName>
                                        </p:attrNameLst>
                                      </p:cBhvr>
                                      <p:to>
                                        <p:strVal val="visible"/>
                                      </p:to>
                                    </p:set>
                                    <p:animEffect transition="in" filter="checkerboard(across)">
                                      <p:cBhvr>
                                        <p:cTn id="20" dur="500"/>
                                        <p:tgtEl>
                                          <p:spTgt spid="319">
                                            <p:txEl>
                                              <p:pRg st="1" end="1"/>
                                            </p:txEl>
                                          </p:spTgt>
                                        </p:tgtEl>
                                      </p:cBhvr>
                                    </p:animEffect>
                                  </p:childTnLst>
                                </p:cTn>
                              </p:par>
                              <p:par>
                                <p:cTn id="21" presetID="18" presetClass="entr" presetSubtype="1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trips(down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P spid="319" grpId="0" build="p"/>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591842" y="540183"/>
            <a:ext cx="4097700"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Technologies Used</a:t>
            </a:r>
            <a:endParaRPr dirty="0"/>
          </a:p>
        </p:txBody>
      </p:sp>
      <p:sp>
        <p:nvSpPr>
          <p:cNvPr id="283" name="Google Shape;283;p33"/>
          <p:cNvSpPr txBox="1">
            <a:spLocks noGrp="1"/>
          </p:cNvSpPr>
          <p:nvPr>
            <p:ph type="subTitle" idx="1"/>
          </p:nvPr>
        </p:nvSpPr>
        <p:spPr>
          <a:xfrm>
            <a:off x="811975" y="1567983"/>
            <a:ext cx="4097700" cy="31137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We created the project by using the below:</a:t>
            </a:r>
            <a:endParaRPr sz="1400" dirty="0"/>
          </a:p>
          <a:p>
            <a:pPr marL="342900" marR="0" lvl="0" indent="-342900">
              <a:spcBef>
                <a:spcPts val="0"/>
              </a:spcBef>
              <a:spcAft>
                <a:spcPts val="0"/>
              </a:spcAft>
            </a:pPr>
            <a:r>
              <a:rPr lang="en-US" sz="1600" kern="100" dirty="0">
                <a:latin typeface="Aptos" panose="020B0004020202020204" pitchFamily="34" charset="0"/>
                <a:ea typeface="Aptos" panose="020B0004020202020204" pitchFamily="34" charset="0"/>
                <a:cs typeface="Times New Roman" panose="02020603050405020304" pitchFamily="18" charset="0"/>
              </a:rPr>
              <a:t>Tableau </a:t>
            </a:r>
          </a:p>
          <a:p>
            <a:pPr marL="342900" marR="0" lvl="0" indent="-342900">
              <a:spcBef>
                <a:spcPts val="0"/>
              </a:spcBef>
              <a:spcAft>
                <a:spcPts val="0"/>
              </a:spcAft>
            </a:pP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JupyterNotebook</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Python</a:t>
            </a:r>
          </a:p>
          <a:p>
            <a:pPr marL="342900" marR="0" lvl="0" indent="-342900">
              <a:spcBef>
                <a:spcPts val="0"/>
              </a:spcBef>
              <a:spcAft>
                <a:spcPts val="0"/>
              </a:spcAft>
              <a:buFont typeface="+mj-lt"/>
              <a:buAutoNum type="arabicPeriod"/>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Pandas</a:t>
            </a:r>
          </a:p>
          <a:p>
            <a:pPr marL="342900" marR="0" lvl="0" indent="-342900">
              <a:spcBef>
                <a:spcPts val="0"/>
              </a:spcBef>
              <a:spcAft>
                <a:spcPts val="0"/>
              </a:spcAft>
              <a:buFont typeface="+mj-lt"/>
              <a:buAutoNum type="arabicPeriod"/>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Matplotlib</a:t>
            </a:r>
          </a:p>
          <a:p>
            <a:pPr marL="342900" marR="0" lvl="0" indent="-342900">
              <a:spcBef>
                <a:spcPts val="0"/>
              </a:spcBef>
              <a:spcAft>
                <a:spcPts val="0"/>
              </a:spcAft>
              <a:buFont typeface="+mj-lt"/>
              <a:buAutoNum type="arabicPeriod"/>
            </a:pP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Plotly</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Numpy</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Seaborn</a:t>
            </a:r>
          </a:p>
          <a:p>
            <a:pPr marL="342900" marR="0" lvl="0" indent="-342900">
              <a:spcBef>
                <a:spcPts val="0"/>
              </a:spcBef>
              <a:spcAft>
                <a:spcPts val="0"/>
              </a:spcAft>
              <a:buFont typeface="+mj-lt"/>
              <a:buAutoNum type="arabicPeriod"/>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Math</a:t>
            </a:r>
          </a:p>
          <a:p>
            <a:pPr marL="342900" marR="0" lvl="0" indent="-342900">
              <a:spcBef>
                <a:spcPts val="0"/>
              </a:spcBef>
              <a:spcAft>
                <a:spcPts val="0"/>
              </a:spcAft>
              <a:buFont typeface="+mj-lt"/>
              <a:buAutoNum type="arabicPeriod"/>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Scikit-learn</a:t>
            </a:r>
          </a:p>
        </p:txBody>
      </p:sp>
      <p:pic>
        <p:nvPicPr>
          <p:cNvPr id="284" name="Google Shape;284;p33"/>
          <p:cNvPicPr preferRelativeResize="0">
            <a:picLocks noGrp="1"/>
          </p:cNvPicPr>
          <p:nvPr>
            <p:ph type="pic" idx="2"/>
          </p:nvPr>
        </p:nvPicPr>
        <p:blipFill rotWithShape="1">
          <a:blip r:embed="rId3">
            <a:alphaModFix/>
          </a:blip>
          <a:srcRect l="16703" r="16696"/>
          <a:stretch/>
        </p:blipFill>
        <p:spPr>
          <a:xfrm>
            <a:off x="5230350" y="875700"/>
            <a:ext cx="3389700" cy="3392100"/>
          </a:xfrm>
          <a:prstGeom prst="ellipse">
            <a:avLst/>
          </a:prstGeom>
        </p:spPr>
      </p:pic>
      <p:sp>
        <p:nvSpPr>
          <p:cNvPr id="2" name="Google Shape;290;p34">
            <a:extLst>
              <a:ext uri="{FF2B5EF4-FFF2-40B4-BE49-F238E27FC236}">
                <a16:creationId xmlns:a16="http://schemas.microsoft.com/office/drawing/2014/main" id="{50A64845-4296-CC0A-DFEC-04475DC0AAF0}"/>
              </a:ext>
            </a:extLst>
          </p:cNvPr>
          <p:cNvSpPr txBox="1">
            <a:spLocks/>
          </p:cNvSpPr>
          <p:nvPr/>
        </p:nvSpPr>
        <p:spPr>
          <a:xfrm>
            <a:off x="811975" y="244333"/>
            <a:ext cx="10095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1pPr>
            <a:lvl2pPr marL="914400" marR="0" lvl="1"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2pPr>
            <a:lvl3pPr marL="1371600" marR="0" lvl="2"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3pPr>
            <a:lvl4pPr marL="1828800" marR="0" lvl="3"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4pPr>
            <a:lvl5pPr marL="2286000" marR="0" lvl="4"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5pPr>
            <a:lvl6pPr marL="2743200" marR="0" lvl="5"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6pPr>
            <a:lvl7pPr marL="3200400" marR="0" lvl="6"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7pPr>
            <a:lvl8pPr marL="3657600" marR="0" lvl="7"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8pPr>
            <a:lvl9pPr marL="4114800" marR="0" lvl="8"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9pPr>
          </a:lstStyle>
          <a:p>
            <a:pPr marL="0" indent="0" algn="r"/>
            <a:r>
              <a:rPr lang="en" sz="2400" b="1" dirty="0">
                <a:solidFill>
                  <a:schemeClr val="bg2"/>
                </a:solidFill>
              </a:rPr>
              <a:t>03</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anim calcmode="lin" valueType="num">
                                      <p:cBhvr>
                                        <p:cTn id="7" dur="1000" fill="hold"/>
                                        <p:tgtEl>
                                          <p:spTgt spid="282"/>
                                        </p:tgtEl>
                                        <p:attrNameLst>
                                          <p:attrName>ppt_w</p:attrName>
                                        </p:attrNameLst>
                                      </p:cBhvr>
                                      <p:tavLst>
                                        <p:tav tm="0">
                                          <p:val>
                                            <p:fltVal val="0"/>
                                          </p:val>
                                        </p:tav>
                                        <p:tav tm="100000">
                                          <p:val>
                                            <p:strVal val="#ppt_w"/>
                                          </p:val>
                                        </p:tav>
                                      </p:tavLst>
                                    </p:anim>
                                    <p:anim calcmode="lin" valueType="num">
                                      <p:cBhvr>
                                        <p:cTn id="8" dur="1000" fill="hold"/>
                                        <p:tgtEl>
                                          <p:spTgt spid="282"/>
                                        </p:tgtEl>
                                        <p:attrNameLst>
                                          <p:attrName>ppt_h</p:attrName>
                                        </p:attrNameLst>
                                      </p:cBhvr>
                                      <p:tavLst>
                                        <p:tav tm="0">
                                          <p:val>
                                            <p:fltVal val="0"/>
                                          </p:val>
                                        </p:tav>
                                        <p:tav tm="100000">
                                          <p:val>
                                            <p:strVal val="#ppt_h"/>
                                          </p:val>
                                        </p:tav>
                                      </p:tavLst>
                                    </p:anim>
                                    <p:anim calcmode="lin" valueType="num">
                                      <p:cBhvr>
                                        <p:cTn id="9" dur="1000" fill="hold"/>
                                        <p:tgtEl>
                                          <p:spTgt spid="282"/>
                                        </p:tgtEl>
                                        <p:attrNameLst>
                                          <p:attrName>style.rotation</p:attrName>
                                        </p:attrNameLst>
                                      </p:cBhvr>
                                      <p:tavLst>
                                        <p:tav tm="0">
                                          <p:val>
                                            <p:fltVal val="90"/>
                                          </p:val>
                                        </p:tav>
                                        <p:tav tm="100000">
                                          <p:val>
                                            <p:fltVal val="0"/>
                                          </p:val>
                                        </p:tav>
                                      </p:tavLst>
                                    </p:anim>
                                    <p:animEffect transition="in" filter="fade">
                                      <p:cBhvr>
                                        <p:cTn id="10" dur="1000"/>
                                        <p:tgtEl>
                                          <p:spTgt spid="28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83">
                                            <p:txEl>
                                              <p:pRg st="0" end="0"/>
                                            </p:txEl>
                                          </p:spTgt>
                                        </p:tgtEl>
                                        <p:attrNameLst>
                                          <p:attrName>style.visibility</p:attrName>
                                        </p:attrNameLst>
                                      </p:cBhvr>
                                      <p:to>
                                        <p:strVal val="visible"/>
                                      </p:to>
                                    </p:set>
                                    <p:anim calcmode="lin" valueType="num">
                                      <p:cBhvr>
                                        <p:cTn id="15" dur="1000" fill="hold"/>
                                        <p:tgtEl>
                                          <p:spTgt spid="283">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283">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283">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28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83">
                                            <p:txEl>
                                              <p:pRg st="1" end="1"/>
                                            </p:txEl>
                                          </p:spTgt>
                                        </p:tgtEl>
                                        <p:attrNameLst>
                                          <p:attrName>style.visibility</p:attrName>
                                        </p:attrNameLst>
                                      </p:cBhvr>
                                      <p:to>
                                        <p:strVal val="visible"/>
                                      </p:to>
                                    </p:set>
                                    <p:anim calcmode="lin" valueType="num">
                                      <p:cBhvr>
                                        <p:cTn id="23" dur="1000" fill="hold"/>
                                        <p:tgtEl>
                                          <p:spTgt spid="283">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283">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283">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28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83">
                                            <p:txEl>
                                              <p:pRg st="2" end="2"/>
                                            </p:txEl>
                                          </p:spTgt>
                                        </p:tgtEl>
                                        <p:attrNameLst>
                                          <p:attrName>style.visibility</p:attrName>
                                        </p:attrNameLst>
                                      </p:cBhvr>
                                      <p:to>
                                        <p:strVal val="visible"/>
                                      </p:to>
                                    </p:set>
                                    <p:anim calcmode="lin" valueType="num">
                                      <p:cBhvr>
                                        <p:cTn id="31" dur="1000" fill="hold"/>
                                        <p:tgtEl>
                                          <p:spTgt spid="28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28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28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28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83">
                                            <p:txEl>
                                              <p:pRg st="3" end="3"/>
                                            </p:txEl>
                                          </p:spTgt>
                                        </p:tgtEl>
                                        <p:attrNameLst>
                                          <p:attrName>style.visibility</p:attrName>
                                        </p:attrNameLst>
                                      </p:cBhvr>
                                      <p:to>
                                        <p:strVal val="visible"/>
                                      </p:to>
                                    </p:set>
                                    <p:anim calcmode="lin" valueType="num">
                                      <p:cBhvr>
                                        <p:cTn id="39" dur="1000" fill="hold"/>
                                        <p:tgtEl>
                                          <p:spTgt spid="283">
                                            <p:txEl>
                                              <p:pRg st="3" end="3"/>
                                            </p:txEl>
                                          </p:spTgt>
                                        </p:tgtEl>
                                        <p:attrNameLst>
                                          <p:attrName>ppt_w</p:attrName>
                                        </p:attrNameLst>
                                      </p:cBhvr>
                                      <p:tavLst>
                                        <p:tav tm="0">
                                          <p:val>
                                            <p:fltVal val="0"/>
                                          </p:val>
                                        </p:tav>
                                        <p:tav tm="100000">
                                          <p:val>
                                            <p:strVal val="#ppt_w"/>
                                          </p:val>
                                        </p:tav>
                                      </p:tavLst>
                                    </p:anim>
                                    <p:anim calcmode="lin" valueType="num">
                                      <p:cBhvr>
                                        <p:cTn id="40" dur="1000" fill="hold"/>
                                        <p:tgtEl>
                                          <p:spTgt spid="283">
                                            <p:txEl>
                                              <p:pRg st="3" end="3"/>
                                            </p:txEl>
                                          </p:spTgt>
                                        </p:tgtEl>
                                        <p:attrNameLst>
                                          <p:attrName>ppt_h</p:attrName>
                                        </p:attrNameLst>
                                      </p:cBhvr>
                                      <p:tavLst>
                                        <p:tav tm="0">
                                          <p:val>
                                            <p:fltVal val="0"/>
                                          </p:val>
                                        </p:tav>
                                        <p:tav tm="100000">
                                          <p:val>
                                            <p:strVal val="#ppt_h"/>
                                          </p:val>
                                        </p:tav>
                                      </p:tavLst>
                                    </p:anim>
                                    <p:anim calcmode="lin" valueType="num">
                                      <p:cBhvr>
                                        <p:cTn id="41" dur="1000" fill="hold"/>
                                        <p:tgtEl>
                                          <p:spTgt spid="283">
                                            <p:txEl>
                                              <p:pRg st="3" end="3"/>
                                            </p:txEl>
                                          </p:spTgt>
                                        </p:tgtEl>
                                        <p:attrNameLst>
                                          <p:attrName>style.rotation</p:attrName>
                                        </p:attrNameLst>
                                      </p:cBhvr>
                                      <p:tavLst>
                                        <p:tav tm="0">
                                          <p:val>
                                            <p:fltVal val="90"/>
                                          </p:val>
                                        </p:tav>
                                        <p:tav tm="100000">
                                          <p:val>
                                            <p:fltVal val="0"/>
                                          </p:val>
                                        </p:tav>
                                      </p:tavLst>
                                    </p:anim>
                                    <p:animEffect transition="in" filter="fade">
                                      <p:cBhvr>
                                        <p:cTn id="42" dur="1000"/>
                                        <p:tgtEl>
                                          <p:spTgt spid="28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83">
                                            <p:txEl>
                                              <p:pRg st="4" end="4"/>
                                            </p:txEl>
                                          </p:spTgt>
                                        </p:tgtEl>
                                        <p:attrNameLst>
                                          <p:attrName>style.visibility</p:attrName>
                                        </p:attrNameLst>
                                      </p:cBhvr>
                                      <p:to>
                                        <p:strVal val="visible"/>
                                      </p:to>
                                    </p:set>
                                    <p:anim calcmode="lin" valueType="num">
                                      <p:cBhvr>
                                        <p:cTn id="47" dur="1000" fill="hold"/>
                                        <p:tgtEl>
                                          <p:spTgt spid="283">
                                            <p:txEl>
                                              <p:pRg st="4" end="4"/>
                                            </p:txEl>
                                          </p:spTgt>
                                        </p:tgtEl>
                                        <p:attrNameLst>
                                          <p:attrName>ppt_w</p:attrName>
                                        </p:attrNameLst>
                                      </p:cBhvr>
                                      <p:tavLst>
                                        <p:tav tm="0">
                                          <p:val>
                                            <p:fltVal val="0"/>
                                          </p:val>
                                        </p:tav>
                                        <p:tav tm="100000">
                                          <p:val>
                                            <p:strVal val="#ppt_w"/>
                                          </p:val>
                                        </p:tav>
                                      </p:tavLst>
                                    </p:anim>
                                    <p:anim calcmode="lin" valueType="num">
                                      <p:cBhvr>
                                        <p:cTn id="48" dur="1000" fill="hold"/>
                                        <p:tgtEl>
                                          <p:spTgt spid="283">
                                            <p:txEl>
                                              <p:pRg st="4" end="4"/>
                                            </p:txEl>
                                          </p:spTgt>
                                        </p:tgtEl>
                                        <p:attrNameLst>
                                          <p:attrName>ppt_h</p:attrName>
                                        </p:attrNameLst>
                                      </p:cBhvr>
                                      <p:tavLst>
                                        <p:tav tm="0">
                                          <p:val>
                                            <p:fltVal val="0"/>
                                          </p:val>
                                        </p:tav>
                                        <p:tav tm="100000">
                                          <p:val>
                                            <p:strVal val="#ppt_h"/>
                                          </p:val>
                                        </p:tav>
                                      </p:tavLst>
                                    </p:anim>
                                    <p:anim calcmode="lin" valueType="num">
                                      <p:cBhvr>
                                        <p:cTn id="49" dur="1000" fill="hold"/>
                                        <p:tgtEl>
                                          <p:spTgt spid="283">
                                            <p:txEl>
                                              <p:pRg st="4" end="4"/>
                                            </p:txEl>
                                          </p:spTgt>
                                        </p:tgtEl>
                                        <p:attrNameLst>
                                          <p:attrName>style.rotation</p:attrName>
                                        </p:attrNameLst>
                                      </p:cBhvr>
                                      <p:tavLst>
                                        <p:tav tm="0">
                                          <p:val>
                                            <p:fltVal val="90"/>
                                          </p:val>
                                        </p:tav>
                                        <p:tav tm="100000">
                                          <p:val>
                                            <p:fltVal val="0"/>
                                          </p:val>
                                        </p:tav>
                                      </p:tavLst>
                                    </p:anim>
                                    <p:animEffect transition="in" filter="fade">
                                      <p:cBhvr>
                                        <p:cTn id="50" dur="1000"/>
                                        <p:tgtEl>
                                          <p:spTgt spid="283">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283">
                                            <p:txEl>
                                              <p:pRg st="5" end="5"/>
                                            </p:txEl>
                                          </p:spTgt>
                                        </p:tgtEl>
                                        <p:attrNameLst>
                                          <p:attrName>style.visibility</p:attrName>
                                        </p:attrNameLst>
                                      </p:cBhvr>
                                      <p:to>
                                        <p:strVal val="visible"/>
                                      </p:to>
                                    </p:set>
                                    <p:anim calcmode="lin" valueType="num">
                                      <p:cBhvr>
                                        <p:cTn id="55" dur="1000" fill="hold"/>
                                        <p:tgtEl>
                                          <p:spTgt spid="283">
                                            <p:txEl>
                                              <p:pRg st="5" end="5"/>
                                            </p:txEl>
                                          </p:spTgt>
                                        </p:tgtEl>
                                        <p:attrNameLst>
                                          <p:attrName>ppt_w</p:attrName>
                                        </p:attrNameLst>
                                      </p:cBhvr>
                                      <p:tavLst>
                                        <p:tav tm="0">
                                          <p:val>
                                            <p:fltVal val="0"/>
                                          </p:val>
                                        </p:tav>
                                        <p:tav tm="100000">
                                          <p:val>
                                            <p:strVal val="#ppt_w"/>
                                          </p:val>
                                        </p:tav>
                                      </p:tavLst>
                                    </p:anim>
                                    <p:anim calcmode="lin" valueType="num">
                                      <p:cBhvr>
                                        <p:cTn id="56" dur="1000" fill="hold"/>
                                        <p:tgtEl>
                                          <p:spTgt spid="283">
                                            <p:txEl>
                                              <p:pRg st="5" end="5"/>
                                            </p:txEl>
                                          </p:spTgt>
                                        </p:tgtEl>
                                        <p:attrNameLst>
                                          <p:attrName>ppt_h</p:attrName>
                                        </p:attrNameLst>
                                      </p:cBhvr>
                                      <p:tavLst>
                                        <p:tav tm="0">
                                          <p:val>
                                            <p:fltVal val="0"/>
                                          </p:val>
                                        </p:tav>
                                        <p:tav tm="100000">
                                          <p:val>
                                            <p:strVal val="#ppt_h"/>
                                          </p:val>
                                        </p:tav>
                                      </p:tavLst>
                                    </p:anim>
                                    <p:anim calcmode="lin" valueType="num">
                                      <p:cBhvr>
                                        <p:cTn id="57" dur="1000" fill="hold"/>
                                        <p:tgtEl>
                                          <p:spTgt spid="283">
                                            <p:txEl>
                                              <p:pRg st="5" end="5"/>
                                            </p:txEl>
                                          </p:spTgt>
                                        </p:tgtEl>
                                        <p:attrNameLst>
                                          <p:attrName>style.rotation</p:attrName>
                                        </p:attrNameLst>
                                      </p:cBhvr>
                                      <p:tavLst>
                                        <p:tav tm="0">
                                          <p:val>
                                            <p:fltVal val="90"/>
                                          </p:val>
                                        </p:tav>
                                        <p:tav tm="100000">
                                          <p:val>
                                            <p:fltVal val="0"/>
                                          </p:val>
                                        </p:tav>
                                      </p:tavLst>
                                    </p:anim>
                                    <p:animEffect transition="in" filter="fade">
                                      <p:cBhvr>
                                        <p:cTn id="58" dur="1000"/>
                                        <p:tgtEl>
                                          <p:spTgt spid="28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283">
                                            <p:txEl>
                                              <p:pRg st="6" end="6"/>
                                            </p:txEl>
                                          </p:spTgt>
                                        </p:tgtEl>
                                        <p:attrNameLst>
                                          <p:attrName>style.visibility</p:attrName>
                                        </p:attrNameLst>
                                      </p:cBhvr>
                                      <p:to>
                                        <p:strVal val="visible"/>
                                      </p:to>
                                    </p:set>
                                    <p:anim calcmode="lin" valueType="num">
                                      <p:cBhvr>
                                        <p:cTn id="63" dur="1000" fill="hold"/>
                                        <p:tgtEl>
                                          <p:spTgt spid="283">
                                            <p:txEl>
                                              <p:pRg st="6" end="6"/>
                                            </p:txEl>
                                          </p:spTgt>
                                        </p:tgtEl>
                                        <p:attrNameLst>
                                          <p:attrName>ppt_w</p:attrName>
                                        </p:attrNameLst>
                                      </p:cBhvr>
                                      <p:tavLst>
                                        <p:tav tm="0">
                                          <p:val>
                                            <p:fltVal val="0"/>
                                          </p:val>
                                        </p:tav>
                                        <p:tav tm="100000">
                                          <p:val>
                                            <p:strVal val="#ppt_w"/>
                                          </p:val>
                                        </p:tav>
                                      </p:tavLst>
                                    </p:anim>
                                    <p:anim calcmode="lin" valueType="num">
                                      <p:cBhvr>
                                        <p:cTn id="64" dur="1000" fill="hold"/>
                                        <p:tgtEl>
                                          <p:spTgt spid="283">
                                            <p:txEl>
                                              <p:pRg st="6" end="6"/>
                                            </p:txEl>
                                          </p:spTgt>
                                        </p:tgtEl>
                                        <p:attrNameLst>
                                          <p:attrName>ppt_h</p:attrName>
                                        </p:attrNameLst>
                                      </p:cBhvr>
                                      <p:tavLst>
                                        <p:tav tm="0">
                                          <p:val>
                                            <p:fltVal val="0"/>
                                          </p:val>
                                        </p:tav>
                                        <p:tav tm="100000">
                                          <p:val>
                                            <p:strVal val="#ppt_h"/>
                                          </p:val>
                                        </p:tav>
                                      </p:tavLst>
                                    </p:anim>
                                    <p:anim calcmode="lin" valueType="num">
                                      <p:cBhvr>
                                        <p:cTn id="65" dur="1000" fill="hold"/>
                                        <p:tgtEl>
                                          <p:spTgt spid="283">
                                            <p:txEl>
                                              <p:pRg st="6" end="6"/>
                                            </p:txEl>
                                          </p:spTgt>
                                        </p:tgtEl>
                                        <p:attrNameLst>
                                          <p:attrName>style.rotation</p:attrName>
                                        </p:attrNameLst>
                                      </p:cBhvr>
                                      <p:tavLst>
                                        <p:tav tm="0">
                                          <p:val>
                                            <p:fltVal val="90"/>
                                          </p:val>
                                        </p:tav>
                                        <p:tav tm="100000">
                                          <p:val>
                                            <p:fltVal val="0"/>
                                          </p:val>
                                        </p:tav>
                                      </p:tavLst>
                                    </p:anim>
                                    <p:animEffect transition="in" filter="fade">
                                      <p:cBhvr>
                                        <p:cTn id="66" dur="1000"/>
                                        <p:tgtEl>
                                          <p:spTgt spid="283">
                                            <p:txEl>
                                              <p:pRg st="6" end="6"/>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283">
                                            <p:txEl>
                                              <p:pRg st="7" end="7"/>
                                            </p:txEl>
                                          </p:spTgt>
                                        </p:tgtEl>
                                        <p:attrNameLst>
                                          <p:attrName>style.visibility</p:attrName>
                                        </p:attrNameLst>
                                      </p:cBhvr>
                                      <p:to>
                                        <p:strVal val="visible"/>
                                      </p:to>
                                    </p:set>
                                    <p:anim calcmode="lin" valueType="num">
                                      <p:cBhvr>
                                        <p:cTn id="71" dur="1000" fill="hold"/>
                                        <p:tgtEl>
                                          <p:spTgt spid="283">
                                            <p:txEl>
                                              <p:pRg st="7" end="7"/>
                                            </p:txEl>
                                          </p:spTgt>
                                        </p:tgtEl>
                                        <p:attrNameLst>
                                          <p:attrName>ppt_w</p:attrName>
                                        </p:attrNameLst>
                                      </p:cBhvr>
                                      <p:tavLst>
                                        <p:tav tm="0">
                                          <p:val>
                                            <p:fltVal val="0"/>
                                          </p:val>
                                        </p:tav>
                                        <p:tav tm="100000">
                                          <p:val>
                                            <p:strVal val="#ppt_w"/>
                                          </p:val>
                                        </p:tav>
                                      </p:tavLst>
                                    </p:anim>
                                    <p:anim calcmode="lin" valueType="num">
                                      <p:cBhvr>
                                        <p:cTn id="72" dur="1000" fill="hold"/>
                                        <p:tgtEl>
                                          <p:spTgt spid="283">
                                            <p:txEl>
                                              <p:pRg st="7" end="7"/>
                                            </p:txEl>
                                          </p:spTgt>
                                        </p:tgtEl>
                                        <p:attrNameLst>
                                          <p:attrName>ppt_h</p:attrName>
                                        </p:attrNameLst>
                                      </p:cBhvr>
                                      <p:tavLst>
                                        <p:tav tm="0">
                                          <p:val>
                                            <p:fltVal val="0"/>
                                          </p:val>
                                        </p:tav>
                                        <p:tav tm="100000">
                                          <p:val>
                                            <p:strVal val="#ppt_h"/>
                                          </p:val>
                                        </p:tav>
                                      </p:tavLst>
                                    </p:anim>
                                    <p:anim calcmode="lin" valueType="num">
                                      <p:cBhvr>
                                        <p:cTn id="73" dur="1000" fill="hold"/>
                                        <p:tgtEl>
                                          <p:spTgt spid="283">
                                            <p:txEl>
                                              <p:pRg st="7" end="7"/>
                                            </p:txEl>
                                          </p:spTgt>
                                        </p:tgtEl>
                                        <p:attrNameLst>
                                          <p:attrName>style.rotation</p:attrName>
                                        </p:attrNameLst>
                                      </p:cBhvr>
                                      <p:tavLst>
                                        <p:tav tm="0">
                                          <p:val>
                                            <p:fltVal val="90"/>
                                          </p:val>
                                        </p:tav>
                                        <p:tav tm="100000">
                                          <p:val>
                                            <p:fltVal val="0"/>
                                          </p:val>
                                        </p:tav>
                                      </p:tavLst>
                                    </p:anim>
                                    <p:animEffect transition="in" filter="fade">
                                      <p:cBhvr>
                                        <p:cTn id="74" dur="1000"/>
                                        <p:tgtEl>
                                          <p:spTgt spid="283">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283">
                                            <p:txEl>
                                              <p:pRg st="8" end="8"/>
                                            </p:txEl>
                                          </p:spTgt>
                                        </p:tgtEl>
                                        <p:attrNameLst>
                                          <p:attrName>style.visibility</p:attrName>
                                        </p:attrNameLst>
                                      </p:cBhvr>
                                      <p:to>
                                        <p:strVal val="visible"/>
                                      </p:to>
                                    </p:set>
                                    <p:anim calcmode="lin" valueType="num">
                                      <p:cBhvr>
                                        <p:cTn id="79" dur="1000" fill="hold"/>
                                        <p:tgtEl>
                                          <p:spTgt spid="283">
                                            <p:txEl>
                                              <p:pRg st="8" end="8"/>
                                            </p:txEl>
                                          </p:spTgt>
                                        </p:tgtEl>
                                        <p:attrNameLst>
                                          <p:attrName>ppt_w</p:attrName>
                                        </p:attrNameLst>
                                      </p:cBhvr>
                                      <p:tavLst>
                                        <p:tav tm="0">
                                          <p:val>
                                            <p:fltVal val="0"/>
                                          </p:val>
                                        </p:tav>
                                        <p:tav tm="100000">
                                          <p:val>
                                            <p:strVal val="#ppt_w"/>
                                          </p:val>
                                        </p:tav>
                                      </p:tavLst>
                                    </p:anim>
                                    <p:anim calcmode="lin" valueType="num">
                                      <p:cBhvr>
                                        <p:cTn id="80" dur="1000" fill="hold"/>
                                        <p:tgtEl>
                                          <p:spTgt spid="283">
                                            <p:txEl>
                                              <p:pRg st="8" end="8"/>
                                            </p:txEl>
                                          </p:spTgt>
                                        </p:tgtEl>
                                        <p:attrNameLst>
                                          <p:attrName>ppt_h</p:attrName>
                                        </p:attrNameLst>
                                      </p:cBhvr>
                                      <p:tavLst>
                                        <p:tav tm="0">
                                          <p:val>
                                            <p:fltVal val="0"/>
                                          </p:val>
                                        </p:tav>
                                        <p:tav tm="100000">
                                          <p:val>
                                            <p:strVal val="#ppt_h"/>
                                          </p:val>
                                        </p:tav>
                                      </p:tavLst>
                                    </p:anim>
                                    <p:anim calcmode="lin" valueType="num">
                                      <p:cBhvr>
                                        <p:cTn id="81" dur="1000" fill="hold"/>
                                        <p:tgtEl>
                                          <p:spTgt spid="283">
                                            <p:txEl>
                                              <p:pRg st="8" end="8"/>
                                            </p:txEl>
                                          </p:spTgt>
                                        </p:tgtEl>
                                        <p:attrNameLst>
                                          <p:attrName>style.rotation</p:attrName>
                                        </p:attrNameLst>
                                      </p:cBhvr>
                                      <p:tavLst>
                                        <p:tav tm="0">
                                          <p:val>
                                            <p:fltVal val="90"/>
                                          </p:val>
                                        </p:tav>
                                        <p:tav tm="100000">
                                          <p:val>
                                            <p:fltVal val="0"/>
                                          </p:val>
                                        </p:tav>
                                      </p:tavLst>
                                    </p:anim>
                                    <p:animEffect transition="in" filter="fade">
                                      <p:cBhvr>
                                        <p:cTn id="82" dur="1000"/>
                                        <p:tgtEl>
                                          <p:spTgt spid="283">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283">
                                            <p:txEl>
                                              <p:pRg st="9" end="9"/>
                                            </p:txEl>
                                          </p:spTgt>
                                        </p:tgtEl>
                                        <p:attrNameLst>
                                          <p:attrName>style.visibility</p:attrName>
                                        </p:attrNameLst>
                                      </p:cBhvr>
                                      <p:to>
                                        <p:strVal val="visible"/>
                                      </p:to>
                                    </p:set>
                                    <p:anim calcmode="lin" valueType="num">
                                      <p:cBhvr>
                                        <p:cTn id="87" dur="1000" fill="hold"/>
                                        <p:tgtEl>
                                          <p:spTgt spid="283">
                                            <p:txEl>
                                              <p:pRg st="9" end="9"/>
                                            </p:txEl>
                                          </p:spTgt>
                                        </p:tgtEl>
                                        <p:attrNameLst>
                                          <p:attrName>ppt_w</p:attrName>
                                        </p:attrNameLst>
                                      </p:cBhvr>
                                      <p:tavLst>
                                        <p:tav tm="0">
                                          <p:val>
                                            <p:fltVal val="0"/>
                                          </p:val>
                                        </p:tav>
                                        <p:tav tm="100000">
                                          <p:val>
                                            <p:strVal val="#ppt_w"/>
                                          </p:val>
                                        </p:tav>
                                      </p:tavLst>
                                    </p:anim>
                                    <p:anim calcmode="lin" valueType="num">
                                      <p:cBhvr>
                                        <p:cTn id="88" dur="1000" fill="hold"/>
                                        <p:tgtEl>
                                          <p:spTgt spid="283">
                                            <p:txEl>
                                              <p:pRg st="9" end="9"/>
                                            </p:txEl>
                                          </p:spTgt>
                                        </p:tgtEl>
                                        <p:attrNameLst>
                                          <p:attrName>ppt_h</p:attrName>
                                        </p:attrNameLst>
                                      </p:cBhvr>
                                      <p:tavLst>
                                        <p:tav tm="0">
                                          <p:val>
                                            <p:fltVal val="0"/>
                                          </p:val>
                                        </p:tav>
                                        <p:tav tm="100000">
                                          <p:val>
                                            <p:strVal val="#ppt_h"/>
                                          </p:val>
                                        </p:tav>
                                      </p:tavLst>
                                    </p:anim>
                                    <p:anim calcmode="lin" valueType="num">
                                      <p:cBhvr>
                                        <p:cTn id="89" dur="1000" fill="hold"/>
                                        <p:tgtEl>
                                          <p:spTgt spid="283">
                                            <p:txEl>
                                              <p:pRg st="9" end="9"/>
                                            </p:txEl>
                                          </p:spTgt>
                                        </p:tgtEl>
                                        <p:attrNameLst>
                                          <p:attrName>style.rotation</p:attrName>
                                        </p:attrNameLst>
                                      </p:cBhvr>
                                      <p:tavLst>
                                        <p:tav tm="0">
                                          <p:val>
                                            <p:fltVal val="90"/>
                                          </p:val>
                                        </p:tav>
                                        <p:tav tm="100000">
                                          <p:val>
                                            <p:fltVal val="0"/>
                                          </p:val>
                                        </p:tav>
                                      </p:tavLst>
                                    </p:anim>
                                    <p:animEffect transition="in" filter="fade">
                                      <p:cBhvr>
                                        <p:cTn id="90" dur="1000"/>
                                        <p:tgtEl>
                                          <p:spTgt spid="283">
                                            <p:txEl>
                                              <p:pRg st="9" end="9"/>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grpId="0" nodeType="clickEffect">
                                  <p:stCondLst>
                                    <p:cond delay="0"/>
                                  </p:stCondLst>
                                  <p:childTnLst>
                                    <p:set>
                                      <p:cBhvr>
                                        <p:cTn id="94" dur="1" fill="hold">
                                          <p:stCondLst>
                                            <p:cond delay="0"/>
                                          </p:stCondLst>
                                        </p:cTn>
                                        <p:tgtEl>
                                          <p:spTgt spid="283">
                                            <p:txEl>
                                              <p:pRg st="10" end="10"/>
                                            </p:txEl>
                                          </p:spTgt>
                                        </p:tgtEl>
                                        <p:attrNameLst>
                                          <p:attrName>style.visibility</p:attrName>
                                        </p:attrNameLst>
                                      </p:cBhvr>
                                      <p:to>
                                        <p:strVal val="visible"/>
                                      </p:to>
                                    </p:set>
                                    <p:anim calcmode="lin" valueType="num">
                                      <p:cBhvr>
                                        <p:cTn id="95" dur="1000" fill="hold"/>
                                        <p:tgtEl>
                                          <p:spTgt spid="283">
                                            <p:txEl>
                                              <p:pRg st="10" end="10"/>
                                            </p:txEl>
                                          </p:spTgt>
                                        </p:tgtEl>
                                        <p:attrNameLst>
                                          <p:attrName>ppt_w</p:attrName>
                                        </p:attrNameLst>
                                      </p:cBhvr>
                                      <p:tavLst>
                                        <p:tav tm="0">
                                          <p:val>
                                            <p:fltVal val="0"/>
                                          </p:val>
                                        </p:tav>
                                        <p:tav tm="100000">
                                          <p:val>
                                            <p:strVal val="#ppt_w"/>
                                          </p:val>
                                        </p:tav>
                                      </p:tavLst>
                                    </p:anim>
                                    <p:anim calcmode="lin" valueType="num">
                                      <p:cBhvr>
                                        <p:cTn id="96" dur="1000" fill="hold"/>
                                        <p:tgtEl>
                                          <p:spTgt spid="283">
                                            <p:txEl>
                                              <p:pRg st="10" end="10"/>
                                            </p:txEl>
                                          </p:spTgt>
                                        </p:tgtEl>
                                        <p:attrNameLst>
                                          <p:attrName>ppt_h</p:attrName>
                                        </p:attrNameLst>
                                      </p:cBhvr>
                                      <p:tavLst>
                                        <p:tav tm="0">
                                          <p:val>
                                            <p:fltVal val="0"/>
                                          </p:val>
                                        </p:tav>
                                        <p:tav tm="100000">
                                          <p:val>
                                            <p:strVal val="#ppt_h"/>
                                          </p:val>
                                        </p:tav>
                                      </p:tavLst>
                                    </p:anim>
                                    <p:anim calcmode="lin" valueType="num">
                                      <p:cBhvr>
                                        <p:cTn id="97" dur="1000" fill="hold"/>
                                        <p:tgtEl>
                                          <p:spTgt spid="283">
                                            <p:txEl>
                                              <p:pRg st="10" end="10"/>
                                            </p:txEl>
                                          </p:spTgt>
                                        </p:tgtEl>
                                        <p:attrNameLst>
                                          <p:attrName>style.rotation</p:attrName>
                                        </p:attrNameLst>
                                      </p:cBhvr>
                                      <p:tavLst>
                                        <p:tav tm="0">
                                          <p:val>
                                            <p:fltVal val="90"/>
                                          </p:val>
                                        </p:tav>
                                        <p:tav tm="100000">
                                          <p:val>
                                            <p:fltVal val="0"/>
                                          </p:val>
                                        </p:tav>
                                      </p:tavLst>
                                    </p:anim>
                                    <p:animEffect transition="in" filter="fade">
                                      <p:cBhvr>
                                        <p:cTn id="98" dur="1000"/>
                                        <p:tgtEl>
                                          <p:spTgt spid="283">
                                            <p:txEl>
                                              <p:pRg st="10" end="1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284"/>
                                        </p:tgtEl>
                                        <p:attrNameLst>
                                          <p:attrName>style.visibility</p:attrName>
                                        </p:attrNameLst>
                                      </p:cBhvr>
                                      <p:to>
                                        <p:strVal val="visible"/>
                                      </p:to>
                                    </p:set>
                                    <p:anim calcmode="lin" valueType="num">
                                      <p:cBhvr additive="base">
                                        <p:cTn id="103" dur="500" fill="hold"/>
                                        <p:tgtEl>
                                          <p:spTgt spid="284"/>
                                        </p:tgtEl>
                                        <p:attrNameLst>
                                          <p:attrName>ppt_x</p:attrName>
                                        </p:attrNameLst>
                                      </p:cBhvr>
                                      <p:tavLst>
                                        <p:tav tm="0">
                                          <p:val>
                                            <p:strVal val="#ppt_x"/>
                                          </p:val>
                                        </p:tav>
                                        <p:tav tm="100000">
                                          <p:val>
                                            <p:strVal val="#ppt_x"/>
                                          </p:val>
                                        </p:tav>
                                      </p:tavLst>
                                    </p:anim>
                                    <p:anim calcmode="lin" valueType="num">
                                      <p:cBhvr additive="base">
                                        <p:cTn id="104" dur="500" fill="hold"/>
                                        <p:tgtEl>
                                          <p:spTgt spid="284"/>
                                        </p:tgtEl>
                                        <p:attrNameLst>
                                          <p:attrName>ppt_y</p:attrName>
                                        </p:attrNameLst>
                                      </p:cBhvr>
                                      <p:tavLst>
                                        <p:tav tm="0">
                                          <p:val>
                                            <p:strVal val="1+#ppt_h/2"/>
                                          </p:val>
                                        </p:tav>
                                        <p:tav tm="100000">
                                          <p:val>
                                            <p:strVal val="#ppt_y"/>
                                          </p:val>
                                        </p:tav>
                                      </p:tavLst>
                                    </p:anim>
                                  </p:childTnLst>
                                </p:cTn>
                              </p:par>
                              <p:par>
                                <p:cTn id="105" presetID="18" presetClass="entr" presetSubtype="12" fill="hold" grpId="0" nodeType="with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strips(downLeft)">
                                      <p:cBhvr>
                                        <p:cTn id="10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P spid="283"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7"/>
          <p:cNvSpPr txBox="1">
            <a:spLocks noGrp="1"/>
          </p:cNvSpPr>
          <p:nvPr>
            <p:ph type="subTitle" idx="6"/>
          </p:nvPr>
        </p:nvSpPr>
        <p:spPr>
          <a:xfrm>
            <a:off x="1001574" y="2819241"/>
            <a:ext cx="4041655" cy="9017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 Preprocessing and Exploratory Data Analysis (EDA)</a:t>
            </a:r>
            <a:endParaRPr dirty="0"/>
          </a:p>
        </p:txBody>
      </p:sp>
      <p:sp>
        <p:nvSpPr>
          <p:cNvPr id="353" name="Google Shape;353;p37"/>
          <p:cNvSpPr txBox="1">
            <a:spLocks noGrp="1"/>
          </p:cNvSpPr>
          <p:nvPr>
            <p:ph type="title"/>
          </p:nvPr>
        </p:nvSpPr>
        <p:spPr>
          <a:xfrm>
            <a:off x="720000" y="254538"/>
            <a:ext cx="7704000" cy="901706"/>
          </a:xfrm>
          <a:prstGeom prst="rect">
            <a:avLst/>
          </a:prstGeom>
        </p:spPr>
        <p:txBody>
          <a:bodyPr spcFirstLastPara="1" wrap="square" lIns="91425" tIns="91425" rIns="91425" bIns="91425" anchor="t" anchorCtr="0">
            <a:noAutofit/>
          </a:bodyPr>
          <a:lstStyle/>
          <a:p>
            <a:pPr marL="0" marR="0">
              <a:spcBef>
                <a:spcPts val="1800"/>
              </a:spcBef>
              <a:spcAft>
                <a:spcPts val="400"/>
              </a:spcAft>
            </a:pPr>
            <a:r>
              <a:rPr lang="en-US" sz="3200" b="1" kern="100" dirty="0">
                <a:solidFill>
                  <a:schemeClr val="tx1"/>
                </a:solidFill>
                <a:effectLst/>
                <a:latin typeface="Aptos Display" panose="020B0004020202020204" pitchFamily="34" charset="0"/>
                <a:ea typeface="Times New Roman" panose="02020603050405020304" pitchFamily="18" charset="0"/>
                <a:cs typeface="Times New Roman" panose="02020603050405020304" pitchFamily="18" charset="0"/>
              </a:rPr>
              <a:t>Methodology</a:t>
            </a:r>
          </a:p>
        </p:txBody>
      </p:sp>
      <p:sp>
        <p:nvSpPr>
          <p:cNvPr id="354" name="Google Shape;354;p37"/>
          <p:cNvSpPr txBox="1">
            <a:spLocks noGrp="1"/>
          </p:cNvSpPr>
          <p:nvPr>
            <p:ph type="subTitle" idx="1"/>
          </p:nvPr>
        </p:nvSpPr>
        <p:spPr>
          <a:xfrm>
            <a:off x="1001574" y="1609269"/>
            <a:ext cx="3314400" cy="1207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After collecting the dataset, we cleaned up using pandas library by merging the csv files, dropping the missing/zero values and duplicates and re-ordered the columns. </a:t>
            </a:r>
          </a:p>
        </p:txBody>
      </p:sp>
      <p:sp>
        <p:nvSpPr>
          <p:cNvPr id="356" name="Google Shape;356;p37"/>
          <p:cNvSpPr txBox="1">
            <a:spLocks noGrp="1"/>
          </p:cNvSpPr>
          <p:nvPr>
            <p:ph type="subTitle" idx="3"/>
          </p:nvPr>
        </p:nvSpPr>
        <p:spPr>
          <a:xfrm>
            <a:off x="1001574" y="3720946"/>
            <a:ext cx="4041654"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effectLst/>
                <a:latin typeface="Aptos" panose="020B0004020202020204" pitchFamily="34" charset="0"/>
                <a:ea typeface="Aptos" panose="020B0004020202020204" pitchFamily="34" charset="0"/>
                <a:cs typeface="Times New Roman" panose="02020603050405020304" pitchFamily="18" charset="0"/>
              </a:rPr>
              <a:t>We performed several data preprocessing steps; dropping missing and duplicate values, splitting the data into test and training sets and printing the shapes. Encoding the categorial variables and scaling the numerical ones.</a:t>
            </a:r>
            <a:endParaRPr sz="1050" dirty="0"/>
          </a:p>
        </p:txBody>
      </p:sp>
      <p:sp>
        <p:nvSpPr>
          <p:cNvPr id="358" name="Google Shape;358;p37"/>
          <p:cNvSpPr txBox="1">
            <a:spLocks noGrp="1"/>
          </p:cNvSpPr>
          <p:nvPr>
            <p:ph type="subTitle" idx="5"/>
          </p:nvPr>
        </p:nvSpPr>
        <p:spPr>
          <a:xfrm>
            <a:off x="1001575" y="1339975"/>
            <a:ext cx="3314400" cy="419400"/>
          </a:xfrm>
          <a:prstGeom prst="rect">
            <a:avLst/>
          </a:prstGeom>
        </p:spPr>
        <p:txBody>
          <a:bodyPr spcFirstLastPara="1" wrap="square" lIns="91425" tIns="91425" rIns="91425" bIns="91425" anchor="b" anchorCtr="0">
            <a:noAutofit/>
          </a:bodyPr>
          <a:lstStyle/>
          <a:p>
            <a:pPr marL="0" marR="0">
              <a:spcBef>
                <a:spcPts val="800"/>
              </a:spcBef>
              <a:spcAft>
                <a:spcPts val="400"/>
              </a:spcAft>
            </a:pPr>
            <a:r>
              <a:rPr lang="en-US" sz="1800" b="1" kern="100" dirty="0">
                <a:solidFill>
                  <a:schemeClr val="tx1"/>
                </a:solidFill>
                <a:effectLst/>
                <a:latin typeface="Aptos Display" panose="020B0004020202020204" pitchFamily="34" charset="0"/>
                <a:ea typeface="Times New Roman" panose="02020603050405020304" pitchFamily="18" charset="0"/>
                <a:cs typeface="Times New Roman" panose="02020603050405020304" pitchFamily="18" charset="0"/>
              </a:rPr>
              <a:t>Dataset Clean-up</a:t>
            </a:r>
          </a:p>
        </p:txBody>
      </p:sp>
      <p:pic>
        <p:nvPicPr>
          <p:cNvPr id="2" name="Picture 1">
            <a:extLst>
              <a:ext uri="{FF2B5EF4-FFF2-40B4-BE49-F238E27FC236}">
                <a16:creationId xmlns:a16="http://schemas.microsoft.com/office/drawing/2014/main" id="{EAB70B15-90E7-306F-1DC5-ED8A3A6A2AF7}"/>
              </a:ext>
            </a:extLst>
          </p:cNvPr>
          <p:cNvPicPr>
            <a:picLocks noChangeAspect="1"/>
          </p:cNvPicPr>
          <p:nvPr/>
        </p:nvPicPr>
        <p:blipFill>
          <a:blip r:embed="rId3"/>
          <a:stretch>
            <a:fillRect/>
          </a:stretch>
        </p:blipFill>
        <p:spPr>
          <a:xfrm>
            <a:off x="4828027" y="46628"/>
            <a:ext cx="3368565" cy="2277631"/>
          </a:xfrm>
          <a:prstGeom prst="rect">
            <a:avLst/>
          </a:prstGeom>
        </p:spPr>
      </p:pic>
      <p:pic>
        <p:nvPicPr>
          <p:cNvPr id="3" name="Picture 2">
            <a:extLst>
              <a:ext uri="{FF2B5EF4-FFF2-40B4-BE49-F238E27FC236}">
                <a16:creationId xmlns:a16="http://schemas.microsoft.com/office/drawing/2014/main" id="{261FFFA5-0FD5-52B5-6D6E-AA2FCD216EE0}"/>
              </a:ext>
            </a:extLst>
          </p:cNvPr>
          <p:cNvPicPr>
            <a:picLocks noChangeAspect="1"/>
          </p:cNvPicPr>
          <p:nvPr/>
        </p:nvPicPr>
        <p:blipFill>
          <a:blip r:embed="rId4"/>
          <a:stretch>
            <a:fillRect/>
          </a:stretch>
        </p:blipFill>
        <p:spPr>
          <a:xfrm>
            <a:off x="5647073" y="2532169"/>
            <a:ext cx="1718927" cy="2326431"/>
          </a:xfrm>
          <a:prstGeom prst="rect">
            <a:avLst/>
          </a:prstGeom>
        </p:spPr>
      </p:pic>
      <p:sp>
        <p:nvSpPr>
          <p:cNvPr id="4" name="Google Shape;290;p34">
            <a:extLst>
              <a:ext uri="{FF2B5EF4-FFF2-40B4-BE49-F238E27FC236}">
                <a16:creationId xmlns:a16="http://schemas.microsoft.com/office/drawing/2014/main" id="{BC4587F4-4214-AF8A-C791-B29A5366E753}"/>
              </a:ext>
            </a:extLst>
          </p:cNvPr>
          <p:cNvSpPr txBox="1">
            <a:spLocks/>
          </p:cNvSpPr>
          <p:nvPr/>
        </p:nvSpPr>
        <p:spPr>
          <a:xfrm>
            <a:off x="892197" y="-44879"/>
            <a:ext cx="10095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1pPr>
            <a:lvl2pPr marL="914400" marR="0" lvl="1"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2pPr>
            <a:lvl3pPr marL="1371600" marR="0" lvl="2"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3pPr>
            <a:lvl4pPr marL="1828800" marR="0" lvl="3"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4pPr>
            <a:lvl5pPr marL="2286000" marR="0" lvl="4"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5pPr>
            <a:lvl6pPr marL="2743200" marR="0" lvl="5"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6pPr>
            <a:lvl7pPr marL="3200400" marR="0" lvl="6"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7pPr>
            <a:lvl8pPr marL="3657600" marR="0" lvl="7"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8pPr>
            <a:lvl9pPr marL="4114800" marR="0" lvl="8" indent="-304800" algn="ctr" rtl="0">
              <a:lnSpc>
                <a:spcPct val="100000"/>
              </a:lnSpc>
              <a:spcBef>
                <a:spcPts val="0"/>
              </a:spcBef>
              <a:spcAft>
                <a:spcPts val="0"/>
              </a:spcAft>
              <a:buClr>
                <a:schemeClr val="dk1"/>
              </a:buClr>
              <a:buSzPts val="1200"/>
              <a:buFont typeface="Heebo"/>
              <a:buNone/>
              <a:defRPr sz="1200" b="0" i="0" u="none" strike="noStrike" cap="none">
                <a:solidFill>
                  <a:schemeClr val="dk1"/>
                </a:solidFill>
                <a:latin typeface="Heebo"/>
                <a:ea typeface="Heebo"/>
                <a:cs typeface="Heebo"/>
                <a:sym typeface="Heebo"/>
              </a:defRPr>
            </a:lvl9pPr>
          </a:lstStyle>
          <a:p>
            <a:pPr marL="0" indent="0" algn="r"/>
            <a:r>
              <a:rPr lang="en" sz="2400" b="1">
                <a:solidFill>
                  <a:schemeClr val="bg2"/>
                </a:solidFill>
              </a:rPr>
              <a:t>04</a:t>
            </a:r>
            <a:endParaRPr lang="en" sz="2400" b="1" dirty="0">
              <a:solidFill>
                <a:schemeClr val="bg2"/>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3"/>
                                        </p:tgtEl>
                                        <p:attrNameLst>
                                          <p:attrName>style.visibility</p:attrName>
                                        </p:attrNameLst>
                                      </p:cBhvr>
                                      <p:to>
                                        <p:strVal val="visible"/>
                                      </p:to>
                                    </p:set>
                                    <p:anim calcmode="lin" valueType="num">
                                      <p:cBhvr additive="base">
                                        <p:cTn id="7" dur="500" fill="hold"/>
                                        <p:tgtEl>
                                          <p:spTgt spid="353"/>
                                        </p:tgtEl>
                                        <p:attrNameLst>
                                          <p:attrName>ppt_x</p:attrName>
                                        </p:attrNameLst>
                                      </p:cBhvr>
                                      <p:tavLst>
                                        <p:tav tm="0">
                                          <p:val>
                                            <p:strVal val="#ppt_x"/>
                                          </p:val>
                                        </p:tav>
                                        <p:tav tm="100000">
                                          <p:val>
                                            <p:strVal val="#ppt_x"/>
                                          </p:val>
                                        </p:tav>
                                      </p:tavLst>
                                    </p:anim>
                                    <p:anim calcmode="lin" valueType="num">
                                      <p:cBhvr additive="base">
                                        <p:cTn id="8" dur="500" fill="hold"/>
                                        <p:tgtEl>
                                          <p:spTgt spid="3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4">
                                            <p:txEl>
                                              <p:pRg st="0" end="0"/>
                                            </p:txEl>
                                          </p:spTgt>
                                        </p:tgtEl>
                                        <p:attrNameLst>
                                          <p:attrName>style.visibility</p:attrName>
                                        </p:attrNameLst>
                                      </p:cBhvr>
                                      <p:to>
                                        <p:strVal val="visible"/>
                                      </p:to>
                                    </p:set>
                                    <p:animEffect transition="in" filter="fade">
                                      <p:cBhvr>
                                        <p:cTn id="13" dur="500"/>
                                        <p:tgtEl>
                                          <p:spTgt spid="35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8">
                                            <p:txEl>
                                              <p:pRg st="0" end="0"/>
                                            </p:txEl>
                                          </p:spTgt>
                                        </p:tgtEl>
                                        <p:attrNameLst>
                                          <p:attrName>style.visibility</p:attrName>
                                        </p:attrNameLst>
                                      </p:cBhvr>
                                      <p:to>
                                        <p:strVal val="visible"/>
                                      </p:to>
                                    </p:set>
                                    <p:animEffect transition="in" filter="fade">
                                      <p:cBhvr>
                                        <p:cTn id="16" dur="500"/>
                                        <p:tgtEl>
                                          <p:spTgt spid="35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52">
                                            <p:txEl>
                                              <p:pRg st="0" end="0"/>
                                            </p:txEl>
                                          </p:spTgt>
                                        </p:tgtEl>
                                        <p:attrNameLst>
                                          <p:attrName>style.visibility</p:attrName>
                                        </p:attrNameLst>
                                      </p:cBhvr>
                                      <p:to>
                                        <p:strVal val="visible"/>
                                      </p:to>
                                    </p:set>
                                    <p:animEffect transition="in" filter="fade">
                                      <p:cBhvr>
                                        <p:cTn id="21" dur="1000"/>
                                        <p:tgtEl>
                                          <p:spTgt spid="352">
                                            <p:txEl>
                                              <p:pRg st="0" end="0"/>
                                            </p:txEl>
                                          </p:spTgt>
                                        </p:tgtEl>
                                      </p:cBhvr>
                                    </p:animEffect>
                                    <p:anim calcmode="lin" valueType="num">
                                      <p:cBhvr>
                                        <p:cTn id="22" dur="1000" fill="hold"/>
                                        <p:tgtEl>
                                          <p:spTgt spid="35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5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56">
                                            <p:txEl>
                                              <p:pRg st="0" end="0"/>
                                            </p:txEl>
                                          </p:spTgt>
                                        </p:tgtEl>
                                        <p:attrNameLst>
                                          <p:attrName>style.visibility</p:attrName>
                                        </p:attrNameLst>
                                      </p:cBhvr>
                                      <p:to>
                                        <p:strVal val="visible"/>
                                      </p:to>
                                    </p:set>
                                    <p:animEffect transition="in" filter="fade">
                                      <p:cBhvr>
                                        <p:cTn id="26" dur="1000"/>
                                        <p:tgtEl>
                                          <p:spTgt spid="356">
                                            <p:txEl>
                                              <p:pRg st="0" end="0"/>
                                            </p:txEl>
                                          </p:spTgt>
                                        </p:tgtEl>
                                      </p:cBhvr>
                                    </p:animEffect>
                                    <p:anim calcmode="lin" valueType="num">
                                      <p:cBhvr>
                                        <p:cTn id="27" dur="1000" fill="hold"/>
                                        <p:tgtEl>
                                          <p:spTgt spid="35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56">
                                            <p:txEl>
                                              <p:pRg st="0" end="0"/>
                                            </p:txEl>
                                          </p:spTgt>
                                        </p:tgtEl>
                                        <p:attrNameLst>
                                          <p:attrName>ppt_y</p:attrName>
                                        </p:attrNameLst>
                                      </p:cBhvr>
                                      <p:tavLst>
                                        <p:tav tm="0">
                                          <p:val>
                                            <p:strVal val="#ppt_y+.1"/>
                                          </p:val>
                                        </p:tav>
                                        <p:tav tm="100000">
                                          <p:val>
                                            <p:strVal val="#ppt_y"/>
                                          </p:val>
                                        </p:tav>
                                      </p:tavLst>
                                    </p:anim>
                                  </p:childTnLst>
                                </p:cTn>
                              </p:par>
                              <p:par>
                                <p:cTn id="29" presetID="18" presetClass="entr" presetSubtype="12"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strips(downLef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p:bldP spid="353" grpId="0"/>
      <p:bldP spid="354" grpId="0" build="p"/>
      <p:bldP spid="356" grpId="0" build="p"/>
      <p:bldP spid="358" grpId="0"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9"/>
          <p:cNvSpPr txBox="1">
            <a:spLocks noGrp="1"/>
          </p:cNvSpPr>
          <p:nvPr>
            <p:ph type="subTitle" idx="1"/>
          </p:nvPr>
        </p:nvSpPr>
        <p:spPr>
          <a:xfrm>
            <a:off x="798388" y="3521649"/>
            <a:ext cx="34926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Test set shape</a:t>
            </a:r>
            <a:endParaRPr dirty="0"/>
          </a:p>
        </p:txBody>
      </p:sp>
      <p:sp>
        <p:nvSpPr>
          <p:cNvPr id="383" name="Google Shape;383;p39"/>
          <p:cNvSpPr txBox="1">
            <a:spLocks noGrp="1"/>
          </p:cNvSpPr>
          <p:nvPr>
            <p:ph type="title"/>
          </p:nvPr>
        </p:nvSpPr>
        <p:spPr>
          <a:xfrm>
            <a:off x="798375" y="2838925"/>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(35, 8) (35,)</a:t>
            </a:r>
            <a:endParaRPr dirty="0"/>
          </a:p>
        </p:txBody>
      </p:sp>
      <p:sp>
        <p:nvSpPr>
          <p:cNvPr id="384" name="Google Shape;384;p39"/>
          <p:cNvSpPr txBox="1">
            <a:spLocks noGrp="1"/>
          </p:cNvSpPr>
          <p:nvPr>
            <p:ph type="title" idx="2"/>
          </p:nvPr>
        </p:nvSpPr>
        <p:spPr>
          <a:xfrm>
            <a:off x="4672968" y="2861498"/>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(136, 8) (136,)</a:t>
            </a:r>
            <a:endParaRPr dirty="0"/>
          </a:p>
        </p:txBody>
      </p:sp>
      <p:sp>
        <p:nvSpPr>
          <p:cNvPr id="385" name="Google Shape;385;p39"/>
          <p:cNvSpPr txBox="1">
            <a:spLocks noGrp="1"/>
          </p:cNvSpPr>
          <p:nvPr>
            <p:ph type="subTitle" idx="3"/>
          </p:nvPr>
        </p:nvSpPr>
        <p:spPr>
          <a:xfrm>
            <a:off x="4672968" y="3597820"/>
            <a:ext cx="34926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Training Set Shape</a:t>
            </a:r>
            <a:endParaRPr dirty="0"/>
          </a:p>
        </p:txBody>
      </p:sp>
      <p:sp>
        <p:nvSpPr>
          <p:cNvPr id="386" name="Google Shape;386;p39"/>
          <p:cNvSpPr txBox="1">
            <a:spLocks noGrp="1"/>
          </p:cNvSpPr>
          <p:nvPr>
            <p:ph type="title" idx="4"/>
          </p:nvPr>
        </p:nvSpPr>
        <p:spPr>
          <a:xfrm>
            <a:off x="2695016" y="570707"/>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(171, 5)</a:t>
            </a:r>
            <a:endParaRPr dirty="0"/>
          </a:p>
        </p:txBody>
      </p:sp>
      <p:sp>
        <p:nvSpPr>
          <p:cNvPr id="387" name="Google Shape;387;p39"/>
          <p:cNvSpPr txBox="1">
            <a:spLocks noGrp="1"/>
          </p:cNvSpPr>
          <p:nvPr>
            <p:ph type="subTitle" idx="5"/>
          </p:nvPr>
        </p:nvSpPr>
        <p:spPr>
          <a:xfrm>
            <a:off x="2926476" y="1373693"/>
            <a:ext cx="3492600"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Dataset Shape</a:t>
            </a:r>
            <a:endParaRPr dirty="0"/>
          </a:p>
        </p:txBody>
      </p:sp>
      <p:pic>
        <p:nvPicPr>
          <p:cNvPr id="2" name="Picture 1">
            <a:extLst>
              <a:ext uri="{FF2B5EF4-FFF2-40B4-BE49-F238E27FC236}">
                <a16:creationId xmlns:a16="http://schemas.microsoft.com/office/drawing/2014/main" id="{0E4A029E-08BE-3232-3983-F98724125730}"/>
              </a:ext>
            </a:extLst>
          </p:cNvPr>
          <p:cNvPicPr>
            <a:picLocks noChangeAspect="1"/>
          </p:cNvPicPr>
          <p:nvPr/>
        </p:nvPicPr>
        <p:blipFill>
          <a:blip r:embed="rId3"/>
          <a:stretch>
            <a:fillRect/>
          </a:stretch>
        </p:blipFill>
        <p:spPr>
          <a:xfrm>
            <a:off x="1921868" y="1685686"/>
            <a:ext cx="5444132" cy="12258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6" name="Google Shape;386;p39"/>
          <p:cNvSpPr txBox="1">
            <a:spLocks noGrp="1"/>
          </p:cNvSpPr>
          <p:nvPr>
            <p:ph type="title" idx="4"/>
          </p:nvPr>
        </p:nvSpPr>
        <p:spPr>
          <a:xfrm>
            <a:off x="1486662" y="-160867"/>
            <a:ext cx="4818341"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EDA Visualization</a:t>
            </a:r>
            <a:endParaRPr sz="3200" dirty="0"/>
          </a:p>
        </p:txBody>
      </p:sp>
      <p:pic>
        <p:nvPicPr>
          <p:cNvPr id="1026" name="Picture 2">
            <a:extLst>
              <a:ext uri="{FF2B5EF4-FFF2-40B4-BE49-F238E27FC236}">
                <a16:creationId xmlns:a16="http://schemas.microsoft.com/office/drawing/2014/main" id="{DCD2A89C-D36E-E3B0-DB78-42A700247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66" y="608033"/>
            <a:ext cx="4240633" cy="4141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0BFAA9-C999-4484-0AAC-6850F1BB2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7333" y="643466"/>
            <a:ext cx="4411134" cy="410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761785"/>
      </p:ext>
    </p:extLst>
  </p:cSld>
  <p:clrMapOvr>
    <a:masterClrMapping/>
  </p:clrMapOvr>
  <p:transition spd="med">
    <p:pull/>
  </p:transition>
</p:sld>
</file>

<file path=ppt/theme/theme1.xml><?xml version="1.0" encoding="utf-8"?>
<a:theme xmlns:a="http://schemas.openxmlformats.org/drawingml/2006/main" name="Generative AI Project Proposal by Slidesgo">
  <a:themeElements>
    <a:clrScheme name="Simple Light">
      <a:dk1>
        <a:srgbClr val="F5F5F5"/>
      </a:dk1>
      <a:lt1>
        <a:srgbClr val="000034"/>
      </a:lt1>
      <a:dk2>
        <a:srgbClr val="FFFF00"/>
      </a:dk2>
      <a:lt2>
        <a:srgbClr val="0FFCF4"/>
      </a:lt2>
      <a:accent1>
        <a:srgbClr val="BAFFFF"/>
      </a:accent1>
      <a:accent2>
        <a:srgbClr val="81B4F3"/>
      </a:accent2>
      <a:accent3>
        <a:srgbClr val="847DFB"/>
      </a:accent3>
      <a:accent4>
        <a:srgbClr val="C242F6"/>
      </a:accent4>
      <a:accent5>
        <a:srgbClr val="9C00B8"/>
      </a:accent5>
      <a:accent6>
        <a:srgbClr val="E06D19"/>
      </a:accent6>
      <a:hlink>
        <a:srgbClr val="F5F5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1167</Words>
  <Application>Microsoft Macintosh PowerPoint</Application>
  <PresentationFormat>On-screen Show (16:9)</PresentationFormat>
  <Paragraphs>94</Paragraphs>
  <Slides>18</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Aptos</vt:lpstr>
      <vt:lpstr>Symbol</vt:lpstr>
      <vt:lpstr>Helvetica Neue</vt:lpstr>
      <vt:lpstr>Heebo</vt:lpstr>
      <vt:lpstr>Arial</vt:lpstr>
      <vt:lpstr>Nunito Light</vt:lpstr>
      <vt:lpstr>Inter Tight SemiBold</vt:lpstr>
      <vt:lpstr>Anaheim</vt:lpstr>
      <vt:lpstr>Raleway</vt:lpstr>
      <vt:lpstr>PT Sans</vt:lpstr>
      <vt:lpstr>Aptos Display</vt:lpstr>
      <vt:lpstr>Generative AI Project Proposal by Slidesgo</vt:lpstr>
      <vt:lpstr>Analyzing Demographic Indicators Using Machine Learning</vt:lpstr>
      <vt:lpstr>Table of contents</vt:lpstr>
      <vt:lpstr>Objectives of the project</vt:lpstr>
      <vt:lpstr>Objectives</vt:lpstr>
      <vt:lpstr>Dataset</vt:lpstr>
      <vt:lpstr>Technologies Used</vt:lpstr>
      <vt:lpstr>Methodology</vt:lpstr>
      <vt:lpstr>(35, 8) (35,)</vt:lpstr>
      <vt:lpstr>EDA Visualization</vt:lpstr>
      <vt:lpstr>EDA Visualization</vt:lpstr>
      <vt:lpstr>Methodology</vt:lpstr>
      <vt:lpstr>Clustering Visualization</vt:lpstr>
      <vt:lpstr>Methodology</vt:lpstr>
      <vt:lpstr>Models Results</vt:lpstr>
      <vt:lpstr>PowerPoint Presentation</vt:lpstr>
      <vt:lpstr>Indicators Comparison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Demographic Indicators Using Machine Learning</dc:title>
  <cp:lastModifiedBy>Haya Abu Sharar</cp:lastModifiedBy>
  <cp:revision>4</cp:revision>
  <dcterms:modified xsi:type="dcterms:W3CDTF">2024-04-18T02:33:46Z</dcterms:modified>
</cp:coreProperties>
</file>